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400" r:id="rId2"/>
    <p:sldId id="343" r:id="rId3"/>
    <p:sldId id="378" r:id="rId4"/>
    <p:sldId id="385" r:id="rId5"/>
    <p:sldId id="393" r:id="rId6"/>
    <p:sldId id="300" r:id="rId7"/>
    <p:sldId id="370" r:id="rId8"/>
    <p:sldId id="395" r:id="rId9"/>
    <p:sldId id="386" r:id="rId10"/>
    <p:sldId id="397" r:id="rId11"/>
    <p:sldId id="391" r:id="rId12"/>
    <p:sldId id="371" r:id="rId13"/>
    <p:sldId id="392" r:id="rId14"/>
    <p:sldId id="377" r:id="rId15"/>
    <p:sldId id="350" r:id="rId16"/>
    <p:sldId id="379" r:id="rId17"/>
    <p:sldId id="403" r:id="rId18"/>
    <p:sldId id="402" r:id="rId19"/>
    <p:sldId id="382" r:id="rId20"/>
    <p:sldId id="401" r:id="rId21"/>
    <p:sldId id="399" r:id="rId22"/>
  </p:sldIdLst>
  <p:sldSz cx="13004800" cy="7315200"/>
  <p:notesSz cx="6858000" cy="203835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eague Spartan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2A30"/>
    <a:srgbClr val="00944D"/>
    <a:srgbClr val="8BC53F"/>
    <a:srgbClr val="2B388F"/>
    <a:srgbClr val="702B84"/>
    <a:srgbClr val="FB8654"/>
    <a:srgbClr val="4D96BA"/>
    <a:srgbClr val="9BBB59"/>
    <a:srgbClr val="59CFC3"/>
    <a:srgbClr val="FB8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34251-F87B-4E16-9C7C-06C1E3D5C693}" v="166" dt="2020-06-25T20:47:16.692"/>
    <p1510:client id="{044B81F6-0E22-4DB5-9BB0-25FC1DB863FE}" v="4" dt="2020-07-03T17:59:26.165"/>
    <p1510:client id="{07006630-C5C1-4C2D-A561-0016081BD52A}" v="116" dt="2020-07-01T07:28:54.410"/>
    <p1510:client id="{08620F02-C076-45D6-889C-8540FBF025A1}" v="725" dt="2020-09-18T15:42:11.354"/>
    <p1510:client id="{0908E43B-694F-4C20-AF05-0178296AB408}" v="9" dt="2020-05-15T06:03:27.841"/>
    <p1510:client id="{1068C01D-F3AF-4806-9336-E0DEB9DFA0E7}" v="73" dt="2020-05-14T21:49:33.422"/>
    <p1510:client id="{14D973F3-F676-4C99-BFE6-BB1DE99AD407}" v="290" dt="2020-07-28T20:59:57.598"/>
    <p1510:client id="{15B86539-0974-4B8E-A181-EFE27A2001EF}" v="4" dt="2020-07-08T15:35:33.105"/>
    <p1510:client id="{16C24994-FE6E-4A37-89D2-EA827F782B72}" v="581" dt="2020-09-16T19:48:35.728"/>
    <p1510:client id="{18E562D9-B547-48BE-A30D-DC216A37976B}" v="378" dt="2020-05-12T00:13:10.070"/>
    <p1510:client id="{1CD14AE9-EA4F-47FB-A6E1-F53DCDDC1B5D}" v="129" dt="2020-09-25T14:49:52.848"/>
    <p1510:client id="{211490D6-4B0B-46D3-B58B-576018C6BA3B}" v="5" dt="2020-07-01T21:46:17.947"/>
    <p1510:client id="{219B47D4-37DF-4C3A-8CB7-B876FF6A419E}" v="2" dt="2020-07-28T21:13:48.950"/>
    <p1510:client id="{23930172-7CC0-4DBC-8EA3-A6F684758087}" v="639" dt="2020-05-12T18:39:04.889"/>
    <p1510:client id="{25FBB20E-3B0E-479F-9231-5338DFE2F4F0}" v="25" dt="2020-09-25T18:01:39.260"/>
    <p1510:client id="{2A77683E-C402-42B8-88CC-E316E3395148}" v="8" dt="2020-07-07T18:37:03.987"/>
    <p1510:client id="{2EB274DC-0D96-4F51-8D16-0903A2F098EA}" v="4" dt="2020-07-02T15:36:40.831"/>
    <p1510:client id="{2F5B2A5B-DD6D-44F8-8E97-4F9D50D0C468}" v="95" dt="2020-05-04T18:52:40.553"/>
    <p1510:client id="{3046CF91-CD74-4CE1-8626-C40D1D363D8D}" v="62" dt="2020-05-12T19:27:21.571"/>
    <p1510:client id="{309CAFFF-7FA3-4F7F-BABC-910858D743C3}" v="73" dt="2020-07-02T20:18:14.518"/>
    <p1510:client id="{3169493C-CDDC-4CCB-B57F-FD510BE8013F}" v="7" dt="2020-07-03T18:21:18.881"/>
    <p1510:client id="{3FB7A34E-9404-4710-BCD7-B518171D936A}" v="673" dt="2020-05-07T18:18:02.774"/>
    <p1510:client id="{40DB6BA1-273E-49E4-80A9-E9326FF5F3DB}" v="265" dt="2020-09-29T18:55:47.551"/>
    <p1510:client id="{43495E6A-1DC4-4617-9C08-2AFC8DA4E86E}" v="24" dt="2020-05-13T16:21:37.543"/>
    <p1510:client id="{440C0580-C717-4496-87B3-5D4CEAC393F3}" v="83" dt="2020-09-22T18:46:46.601"/>
    <p1510:client id="{4693C80C-151E-4B17-A76E-FEE1302C0519}" v="603" dt="2020-09-22T16:02:14.795"/>
    <p1510:client id="{46EE25C5-16C9-4CD3-A37D-1BAD1A6F8344}" v="4" dt="2020-09-18T19:53:40.761"/>
    <p1510:client id="{484DCAAE-1904-4FDD-9F57-E2FA8C7442F2}" v="49" dt="2020-05-20T15:25:46.482"/>
    <p1510:client id="{4E278559-6655-4A48-9DC6-6EEECD9FE4D7}" v="1" dt="2020-09-18T19:42:29.325"/>
    <p1510:client id="{51EF0E33-5051-48FB-8F68-77F6EEA521A4}" v="137" dt="2020-05-12T19:36:32.619"/>
    <p1510:client id="{52C3A7E8-F58D-4772-BD13-CDA1C44B0DC3}" v="125" dt="2020-07-07T18:20:42.771"/>
    <p1510:client id="{54EC234E-7D50-474D-9A8F-F419AA438E4B}" v="53" dt="2020-06-25T20:16:03.011"/>
    <p1510:client id="{62B2BCAA-6497-4CB6-A6F8-7FF26219C51A}" v="194" dt="2020-06-11T18:37:57.338"/>
    <p1510:client id="{67713B5C-3D84-458C-AF37-B9280839491A}" v="204" dt="2020-05-14T20:59:21.490"/>
    <p1510:client id="{67EDA475-D66D-458B-83AC-F82954C4313A}" v="11" dt="2020-07-22T17:56:11.478"/>
    <p1510:client id="{6BD64525-2975-43DA-A77D-C1311BF558DA}" v="3343" dt="2020-03-26T21:52:13.451"/>
    <p1510:client id="{6F106F1D-E447-4573-A572-8FC75C95FDCA}" v="56" dt="2020-05-15T21:51:21.325"/>
    <p1510:client id="{6F6FC161-08EA-4F32-AB27-8D5DAE9D206D}" v="104" dt="2020-07-03T16:37:12.065"/>
    <p1510:client id="{73A8232F-F303-49A0-A7A6-C5C1BA9284DA}" v="15" dt="2020-09-18T19:37:55.753"/>
    <p1510:client id="{7641B8F3-9B72-4917-A87B-5ED8A66AA81D}" v="225" dt="2020-05-19T21:24:45.848"/>
    <p1510:client id="{780BAED9-67AB-4A90-B1BD-D76ADB15C0C6}" v="208" dt="2020-09-18T20:48:47.935"/>
    <p1510:client id="{79B29E69-1FF8-4694-B532-7E9566B70100}" v="259" dt="2020-09-25T19:20:41.255"/>
    <p1510:client id="{7AAD33D0-B17C-4969-B70C-04D531AEE045}" v="7" dt="2020-05-19T23:28:26.795"/>
    <p1510:client id="{813BE54B-68BA-416A-B82A-70464ED792F5}" v="2" dt="2020-06-30T02:57:01.145"/>
    <p1510:client id="{81EACD07-4214-429F-BEEF-DBC50BF90960}" v="401" dt="2020-07-03T22:16:16.460"/>
    <p1510:client id="{845A5C50-2CE4-4E87-98E8-95CC998C90E7}" v="16" dt="2020-09-22T21:16:32.716"/>
    <p1510:client id="{847B3312-8F38-402D-86C3-FCD3290E889A}" v="1" dt="2020-07-03T20:39:51.176"/>
    <p1510:client id="{8B29595C-27C7-45E2-9515-549A10C68761}" v="2" dt="2020-07-22T15:17:55.811"/>
    <p1510:client id="{8B2CB115-6F09-4986-B34E-623739A03235}" v="2" dt="2020-07-02T05:27:07.413"/>
    <p1510:client id="{93C361C5-9837-4AEE-89EC-1B458E0D8C4D}" v="320" dt="2020-09-17T16:04:32.955"/>
    <p1510:client id="{959EB77C-DA97-4C41-84D4-BC75A452B6A0}" v="69" dt="2020-05-07T19:58:24.959"/>
    <p1510:client id="{9A89B5F0-9274-4E00-BDCB-F56AFDF2563E}" v="14" dt="2020-05-19T20:04:02.378"/>
    <p1510:client id="{9ADE6B71-2871-43DD-86ED-BA470BBA4BA7}" v="19" dt="2020-07-02T22:02:33.382"/>
    <p1510:client id="{9B2257D2-A4F8-4109-8F00-4858B3D606F6}" v="13" dt="2020-07-03T19:32:45.478"/>
    <p1510:client id="{9E36704C-3ABD-4FC8-B921-06C11FC18550}" v="241" dt="2020-07-02T20:23:18.528"/>
    <p1510:client id="{A2A0DE65-62FF-4169-9119-56541E79BD6E}" v="278" dt="2020-09-18T20:18:50.254"/>
    <p1510:client id="{A34292AB-E6D4-456D-9196-FFE0E2835B07}" v="194" dt="2020-09-17T23:03:40.274"/>
    <p1510:client id="{AD7E2A76-1EEF-49BA-8E93-DCC80C8E954F}" v="53" dt="2020-09-22T15:31:54.400"/>
    <p1510:client id="{AD814FC0-148F-4677-A08B-1B6483241CF1}" v="53" dt="2020-09-18T20:24:52.476"/>
    <p1510:client id="{AE527E35-A67D-408D-9142-4CDF69C4667A}" v="287" dt="2020-09-22T22:16:46.317"/>
    <p1510:client id="{AE832E48-78B8-4C18-A449-627CE2ADE501}" v="18" dt="2020-09-22T18:36:42.967"/>
    <p1510:client id="{AEF81733-CB20-406F-8CC1-720B63D46B35}" v="162" dt="2020-06-11T18:19:15.707"/>
    <p1510:client id="{AF2129B5-7F64-440B-83FE-572AB64E2EE5}" v="8" dt="2020-06-11T17:38:31.340"/>
    <p1510:client id="{B2CF78F0-351B-468B-BB99-697C4D1FD5E8}" v="120" dt="2020-09-14T20:55:44.254"/>
    <p1510:client id="{B6B0AF1C-9114-4A05-AD27-60E386028181}" v="2" dt="2020-07-03T20:28:44.377"/>
    <p1510:client id="{B7F52D33-830F-480A-B482-77E513E57623}" v="6" dt="2020-07-03T22:35:33.920"/>
    <p1510:client id="{BAED7A06-51A8-4229-A4DC-783E183AF508}" v="438" dt="2020-05-12T16:31:40.797"/>
    <p1510:client id="{C3861F2F-D4E5-4AE9-9DBA-4CD0F7413A83}" v="125" dt="2020-09-18T20:16:11.231"/>
    <p1510:client id="{C4804CBB-E96D-4238-BB65-07A5CDB00520}" v="65" dt="2020-07-03T20:21:00.956"/>
    <p1510:client id="{C624EE94-3BC2-4AEF-A59D-A0C4C9A5EDED}" v="196" dt="2020-05-19T21:53:34.414"/>
    <p1510:client id="{CBBBE29C-AEBB-4105-9A53-0EC937080C39}" v="119" dt="2020-07-03T20:24:32.639"/>
    <p1510:client id="{D01FF15F-1140-4359-BC80-B9C61B031991}" v="186" dt="2020-03-27T16:49:55.277"/>
    <p1510:client id="{D68E46A3-3BD8-4104-ABA4-A37F6CA2EB45}" v="39" dt="2020-05-07T15:38:26.870"/>
    <p1510:client id="{D88DF01A-0EC0-4363-83E8-7FFF4C7F4041}" v="457" dt="2020-03-26T19:57:19.378"/>
    <p1510:client id="{E08D60CF-EB63-4966-9893-07C2768A37EA}" v="23" dt="2020-05-15T07:01:18.032"/>
    <p1510:client id="{E10318D3-A48B-4257-98D0-099774076952}" v="55" dt="2020-05-07T16:50:32.760"/>
    <p1510:client id="{E16430CC-F1A1-4B19-8D00-83A7EBC5EC72}" v="9" dt="2020-06-11T18:54:43.256"/>
    <p1510:client id="{E5FCE798-A042-4C5A-A260-D66BB3A42882}" v="1" dt="2020-09-18T19:39:05.053"/>
    <p1510:client id="{EE0794D1-D55E-4894-ACFA-5CB54A837EC6}" v="4" dt="2020-09-18T19:37:53.863"/>
    <p1510:client id="{EF983267-D521-434A-A0E3-F05206F36F65}" v="21" dt="2020-07-03T20:41:41.597"/>
    <p1510:client id="{F06B6289-B83E-4AEB-963E-3CC01776F645}" v="27" dt="2020-06-30T18:31:10.927"/>
    <p1510:client id="{F203EEDB-C7F2-4223-BDBD-ABAA0657081A}" v="203" dt="2020-09-18T18:22:19.684"/>
    <p1510:client id="{F2743591-5092-4D6E-8794-3C7D4258E3EB}" v="457" dt="2020-09-15T19:52:45.868"/>
    <p1510:client id="{F3EE2F9C-6236-4B4A-8E81-D9CE26D5301B}" v="256" dt="2020-09-17T18:35:25.389"/>
    <p1510:client id="{F3F012D0-0399-4084-B682-4CD42067BE0D}" v="45" dt="2020-05-07T22:01:23.942"/>
    <p1510:client id="{F5F1E370-7658-47B3-87F0-C3BEE53560BE}" v="23" dt="2020-05-18T18:08:32.105"/>
    <p1510:client id="{F77DB8B3-27C4-4C31-B803-9C444264C9DF}" v="1" dt="2020-09-18T19:50:34.354"/>
    <p1510:client id="{F785DDF9-D2C1-45D7-9700-C59A63A2C8FC}" v="99" dt="2020-09-18T20:05:08.234"/>
    <p1510:client id="{F9856482-DA62-42FA-B9B0-FFAB462C3D58}" v="691" dt="2020-09-16T17:45:09.140"/>
    <p1510:client id="{FAE4174C-160A-4925-B41D-4C8A0D8B4A27}" v="1" dt="2020-04-20T21:38:49.169"/>
    <p1510:client id="{FBAB8C97-6FDC-4A3B-8A7C-B98DF99A385F}" v="25" dt="2020-05-14T19:29:19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80702" autoAdjust="0"/>
  </p:normalViewPr>
  <p:slideViewPr>
    <p:cSldViewPr>
      <p:cViewPr varScale="1">
        <p:scale>
          <a:sx n="79" d="100"/>
          <a:sy n="79" d="100"/>
        </p:scale>
        <p:origin x="389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7713B5C-3D84-458C-AF37-B9280839491A}"/>
    <pc:docChg chg="addSld modSld sldOrd">
      <pc:chgData name="" userId="" providerId="" clId="Web-{67713B5C-3D84-458C-AF37-B9280839491A}" dt="2020-05-14T20:59:21.490" v="385" actId="20577"/>
      <pc:docMkLst>
        <pc:docMk/>
      </pc:docMkLst>
      <pc:sldChg chg="modSp modNotes">
        <pc:chgData name="" userId="" providerId="" clId="Web-{67713B5C-3D84-458C-AF37-B9280839491A}" dt="2020-05-14T20:59:21.490" v="384" actId="20577"/>
        <pc:sldMkLst>
          <pc:docMk/>
          <pc:sldMk cId="4098209124" sldId="309"/>
        </pc:sldMkLst>
        <pc:spChg chg="mod">
          <ac:chgData name="" userId="" providerId="" clId="Web-{67713B5C-3D84-458C-AF37-B9280839491A}" dt="2020-05-14T20:59:21.490" v="384" actId="20577"/>
          <ac:spMkLst>
            <pc:docMk/>
            <pc:sldMk cId="4098209124" sldId="309"/>
            <ac:spMk id="2" creationId="{28506EE2-39F0-4435-A1E2-3B8BB6FBDB60}"/>
          </ac:spMkLst>
        </pc:spChg>
      </pc:sldChg>
      <pc:sldChg chg="modSp modNotes">
        <pc:chgData name="" userId="" providerId="" clId="Web-{67713B5C-3D84-458C-AF37-B9280839491A}" dt="2020-05-14T20:30:23.472" v="114"/>
        <pc:sldMkLst>
          <pc:docMk/>
          <pc:sldMk cId="4234681700" sldId="325"/>
        </pc:sldMkLst>
        <pc:spChg chg="mod">
          <ac:chgData name="" userId="" providerId="" clId="Web-{67713B5C-3D84-458C-AF37-B9280839491A}" dt="2020-05-14T20:27:07.234" v="57" actId="20577"/>
          <ac:spMkLst>
            <pc:docMk/>
            <pc:sldMk cId="4234681700" sldId="325"/>
            <ac:spMk id="11" creationId="{4E3D9E8C-309B-4B78-9124-CAD737223862}"/>
          </ac:spMkLst>
        </pc:spChg>
      </pc:sldChg>
      <pc:sldChg chg="modNotes">
        <pc:chgData name="" userId="" providerId="" clId="Web-{67713B5C-3D84-458C-AF37-B9280839491A}" dt="2020-05-14T20:56:15.940" v="379"/>
        <pc:sldMkLst>
          <pc:docMk/>
          <pc:sldMk cId="971688342" sldId="339"/>
        </pc:sldMkLst>
      </pc:sldChg>
      <pc:sldChg chg="ord">
        <pc:chgData name="" userId="" providerId="" clId="Web-{67713B5C-3D84-458C-AF37-B9280839491A}" dt="2020-05-14T20:40:09.733" v="264"/>
        <pc:sldMkLst>
          <pc:docMk/>
          <pc:sldMk cId="3726710697" sldId="341"/>
        </pc:sldMkLst>
      </pc:sldChg>
      <pc:sldChg chg="modSp">
        <pc:chgData name="" userId="" providerId="" clId="Web-{67713B5C-3D84-458C-AF37-B9280839491A}" dt="2020-05-14T20:26:27.421" v="55" actId="20577"/>
        <pc:sldMkLst>
          <pc:docMk/>
          <pc:sldMk cId="2200344199" sldId="342"/>
        </pc:sldMkLst>
        <pc:spChg chg="mod">
          <ac:chgData name="" userId="" providerId="" clId="Web-{67713B5C-3D84-458C-AF37-B9280839491A}" dt="2020-05-14T20:26:27.421" v="55" actId="20577"/>
          <ac:spMkLst>
            <pc:docMk/>
            <pc:sldMk cId="2200344199" sldId="342"/>
            <ac:spMk id="11" creationId="{4E3D9E8C-309B-4B78-9124-CAD737223862}"/>
          </ac:spMkLst>
        </pc:spChg>
        <pc:spChg chg="mod">
          <ac:chgData name="" userId="" providerId="" clId="Web-{67713B5C-3D84-458C-AF37-B9280839491A}" dt="2020-05-14T20:26:01.201" v="44" actId="1076"/>
          <ac:spMkLst>
            <pc:docMk/>
            <pc:sldMk cId="2200344199" sldId="342"/>
            <ac:spMk id="25" creationId="{3B388341-D631-47DC-8352-A5F0937B6C67}"/>
          </ac:spMkLst>
        </pc:spChg>
      </pc:sldChg>
      <pc:sldChg chg="modSp ord">
        <pc:chgData name="" userId="" providerId="" clId="Web-{67713B5C-3D84-458C-AF37-B9280839491A}" dt="2020-05-14T20:42:02.454" v="322" actId="20577"/>
        <pc:sldMkLst>
          <pc:docMk/>
          <pc:sldMk cId="3717469491" sldId="344"/>
        </pc:sldMkLst>
        <pc:spChg chg="mod">
          <ac:chgData name="" userId="" providerId="" clId="Web-{67713B5C-3D84-458C-AF37-B9280839491A}" dt="2020-05-14T20:40:28.093" v="265" actId="20577"/>
          <ac:spMkLst>
            <pc:docMk/>
            <pc:sldMk cId="3717469491" sldId="344"/>
            <ac:spMk id="5" creationId="{00000000-0000-0000-0000-000000000000}"/>
          </ac:spMkLst>
        </pc:spChg>
        <pc:spChg chg="mod">
          <ac:chgData name="" userId="" providerId="" clId="Web-{67713B5C-3D84-458C-AF37-B9280839491A}" dt="2020-05-14T20:42:02.454" v="322" actId="20577"/>
          <ac:spMkLst>
            <pc:docMk/>
            <pc:sldMk cId="3717469491" sldId="344"/>
            <ac:spMk id="11" creationId="{4E3D9E8C-309B-4B78-9124-CAD737223862}"/>
          </ac:spMkLst>
        </pc:spChg>
      </pc:sldChg>
      <pc:sldChg chg="delSp modSp add replId">
        <pc:chgData name="" userId="" providerId="" clId="Web-{67713B5C-3D84-458C-AF37-B9280839491A}" dt="2020-05-14T20:32:32.990" v="146" actId="20577"/>
        <pc:sldMkLst>
          <pc:docMk/>
          <pc:sldMk cId="896363175" sldId="345"/>
        </pc:sldMkLst>
        <pc:spChg chg="del">
          <ac:chgData name="" userId="" providerId="" clId="Web-{67713B5C-3D84-458C-AF37-B9280839491A}" dt="2020-05-14T20:32:15.037" v="116"/>
          <ac:spMkLst>
            <pc:docMk/>
            <pc:sldMk cId="896363175" sldId="345"/>
            <ac:spMk id="18" creationId="{A03395E3-5C10-4578-B077-6B2FCF129ACC}"/>
          </ac:spMkLst>
        </pc:spChg>
        <pc:spChg chg="mod">
          <ac:chgData name="" userId="" providerId="" clId="Web-{67713B5C-3D84-458C-AF37-B9280839491A}" dt="2020-05-14T20:32:32.990" v="146" actId="20577"/>
          <ac:spMkLst>
            <pc:docMk/>
            <pc:sldMk cId="896363175" sldId="345"/>
            <ac:spMk id="21" creationId="{8A2D1FB1-DD35-402B-BB37-276CC9EBADBC}"/>
          </ac:spMkLst>
        </pc:spChg>
        <pc:picChg chg="del">
          <ac:chgData name="" userId="" providerId="" clId="Web-{67713B5C-3D84-458C-AF37-B9280839491A}" dt="2020-05-14T20:32:15.740" v="117"/>
          <ac:picMkLst>
            <pc:docMk/>
            <pc:sldMk cId="896363175" sldId="345"/>
            <ac:picMk id="10" creationId="{3A195438-5C1C-45CF-9275-4577D9C7BFC3}"/>
          </ac:picMkLst>
        </pc:picChg>
        <pc:picChg chg="mod">
          <ac:chgData name="" userId="" providerId="" clId="Web-{67713B5C-3D84-458C-AF37-B9280839491A}" dt="2020-05-14T20:32:18.365" v="118" actId="1076"/>
          <ac:picMkLst>
            <pc:docMk/>
            <pc:sldMk cId="896363175" sldId="345"/>
            <ac:picMk id="20" creationId="{EE60802C-F2F1-46CE-BA4E-EF571DABDC19}"/>
          </ac:picMkLst>
        </pc:picChg>
      </pc:sldChg>
    </pc:docChg>
  </pc:docChgLst>
  <pc:docChgLst>
    <pc:chgData name="Andrea Rosales" clId="Web-{2EB274DC-0D96-4F51-8D16-0903A2F098EA}"/>
    <pc:docChg chg="modSld">
      <pc:chgData name="Andrea Rosales" userId="" providerId="" clId="Web-{2EB274DC-0D96-4F51-8D16-0903A2F098EA}" dt="2020-07-02T15:36:40.784" v="2" actId="20577"/>
      <pc:docMkLst>
        <pc:docMk/>
      </pc:docMkLst>
      <pc:sldChg chg="modSp">
        <pc:chgData name="Andrea Rosales" userId="" providerId="" clId="Web-{2EB274DC-0D96-4F51-8D16-0903A2F098EA}" dt="2020-07-02T15:36:39.143" v="0" actId="20577"/>
        <pc:sldMkLst>
          <pc:docMk/>
          <pc:sldMk cId="1754374741" sldId="322"/>
        </pc:sldMkLst>
        <pc:spChg chg="mod">
          <ac:chgData name="Andrea Rosales" userId="" providerId="" clId="Web-{2EB274DC-0D96-4F51-8D16-0903A2F098EA}" dt="2020-07-02T15:36:39.143" v="0" actId="20577"/>
          <ac:spMkLst>
            <pc:docMk/>
            <pc:sldMk cId="1754374741" sldId="322"/>
            <ac:spMk id="2" creationId="{00000000-0000-0000-0000-000000000000}"/>
          </ac:spMkLst>
        </pc:spChg>
      </pc:sldChg>
    </pc:docChg>
  </pc:docChgLst>
  <pc:docChgLst>
    <pc:chgData name="Natalie Jensen" userId="IVjqLuJmSCxeAj+ZLWokV0o24LkY5RN02tzP618V/ZY=" providerId="None" clId="Web-{4693C80C-151E-4B17-A76E-FEE1302C0519}"/>
    <pc:docChg chg="modSld">
      <pc:chgData name="Natalie Jensen" userId="IVjqLuJmSCxeAj+ZLWokV0o24LkY5RN02tzP618V/ZY=" providerId="None" clId="Web-{4693C80C-151E-4B17-A76E-FEE1302C0519}" dt="2020-09-22T16:02:14.795" v="594" actId="20577"/>
      <pc:docMkLst>
        <pc:docMk/>
      </pc:docMkLst>
      <pc:sldChg chg="addSp delSp modSp">
        <pc:chgData name="Natalie Jensen" userId="IVjqLuJmSCxeAj+ZLWokV0o24LkY5RN02tzP618V/ZY=" providerId="None" clId="Web-{4693C80C-151E-4B17-A76E-FEE1302C0519}" dt="2020-09-22T16:02:13.327" v="592" actId="20577"/>
        <pc:sldMkLst>
          <pc:docMk/>
          <pc:sldMk cId="825241663" sldId="370"/>
        </pc:sldMkLst>
        <pc:spChg chg="add del mod">
          <ac:chgData name="Natalie Jensen" userId="IVjqLuJmSCxeAj+ZLWokV0o24LkY5RN02tzP618V/ZY=" providerId="None" clId="Web-{4693C80C-151E-4B17-A76E-FEE1302C0519}" dt="2020-09-22T15:54:35.145" v="254"/>
          <ac:spMkLst>
            <pc:docMk/>
            <pc:sldMk cId="825241663" sldId="370"/>
            <ac:spMk id="2" creationId="{D0A6011C-EE22-4E13-8875-A79F5B1B553F}"/>
          </ac:spMkLst>
        </pc:spChg>
        <pc:spChg chg="mod">
          <ac:chgData name="Natalie Jensen" userId="IVjqLuJmSCxeAj+ZLWokV0o24LkY5RN02tzP618V/ZY=" providerId="None" clId="Web-{4693C80C-151E-4B17-A76E-FEE1302C0519}" dt="2020-09-22T15:52:55.905" v="88" actId="1076"/>
          <ac:spMkLst>
            <pc:docMk/>
            <pc:sldMk cId="825241663" sldId="370"/>
            <ac:spMk id="4" creationId="{00000000-0000-0000-0000-000000000000}"/>
          </ac:spMkLst>
        </pc:spChg>
        <pc:spChg chg="mod">
          <ac:chgData name="Natalie Jensen" userId="IVjqLuJmSCxeAj+ZLWokV0o24LkY5RN02tzP618V/ZY=" providerId="None" clId="Web-{4693C80C-151E-4B17-A76E-FEE1302C0519}" dt="2020-09-22T15:54:16.378" v="249" actId="1076"/>
          <ac:spMkLst>
            <pc:docMk/>
            <pc:sldMk cId="825241663" sldId="370"/>
            <ac:spMk id="5" creationId="{00000000-0000-0000-0000-000000000000}"/>
          </ac:spMkLst>
        </pc:spChg>
        <pc:spChg chg="mod">
          <ac:chgData name="Natalie Jensen" userId="IVjqLuJmSCxeAj+ZLWokV0o24LkY5RN02tzP618V/ZY=" providerId="None" clId="Web-{4693C80C-151E-4B17-A76E-FEE1302C0519}" dt="2020-09-22T16:02:13.327" v="592" actId="20577"/>
          <ac:spMkLst>
            <pc:docMk/>
            <pc:sldMk cId="825241663" sldId="370"/>
            <ac:spMk id="8" creationId="{ACA9C4DB-171B-4916-8E28-6B8EB4A5682C}"/>
          </ac:spMkLst>
        </pc:spChg>
        <pc:spChg chg="add del mod">
          <ac:chgData name="Natalie Jensen" userId="IVjqLuJmSCxeAj+ZLWokV0o24LkY5RN02tzP618V/ZY=" providerId="None" clId="Web-{4693C80C-151E-4B17-A76E-FEE1302C0519}" dt="2020-09-22T15:54:46.489" v="258"/>
          <ac:spMkLst>
            <pc:docMk/>
            <pc:sldMk cId="825241663" sldId="370"/>
            <ac:spMk id="9" creationId="{97C6AAA4-FEFD-4737-B93B-10A174BA68F4}"/>
          </ac:spMkLst>
        </pc:spChg>
        <pc:spChg chg="mod">
          <ac:chgData name="Natalie Jensen" userId="IVjqLuJmSCxeAj+ZLWokV0o24LkY5RN02tzP618V/ZY=" providerId="None" clId="Web-{4693C80C-151E-4B17-A76E-FEE1302C0519}" dt="2020-09-22T15:54:19.222" v="250" actId="1076"/>
          <ac:spMkLst>
            <pc:docMk/>
            <pc:sldMk cId="825241663" sldId="370"/>
            <ac:spMk id="10" creationId="{1E5B05FB-EC90-42AC-B9C6-69122BBC0966}"/>
          </ac:spMkLst>
        </pc:spChg>
        <pc:spChg chg="add mod">
          <ac:chgData name="Natalie Jensen" userId="IVjqLuJmSCxeAj+ZLWokV0o24LkY5RN02tzP618V/ZY=" providerId="None" clId="Web-{4693C80C-151E-4B17-A76E-FEE1302C0519}" dt="2020-09-22T16:01:59.451" v="588" actId="1076"/>
          <ac:spMkLst>
            <pc:docMk/>
            <pc:sldMk cId="825241663" sldId="370"/>
            <ac:spMk id="11" creationId="{7CC01FAA-3F35-4372-9C3C-0FDD49C944E8}"/>
          </ac:spMkLst>
        </pc:spChg>
      </pc:sldChg>
      <pc:sldChg chg="modSp">
        <pc:chgData name="Natalie Jensen" userId="IVjqLuJmSCxeAj+ZLWokV0o24LkY5RN02tzP618V/ZY=" providerId="None" clId="Web-{4693C80C-151E-4B17-A76E-FEE1302C0519}" dt="2020-09-22T15:54:51.615" v="262" actId="20577"/>
        <pc:sldMkLst>
          <pc:docMk/>
          <pc:sldMk cId="3239686020" sldId="385"/>
        </pc:sldMkLst>
        <pc:spChg chg="mod">
          <ac:chgData name="Natalie Jensen" userId="IVjqLuJmSCxeAj+ZLWokV0o24LkY5RN02tzP618V/ZY=" providerId="None" clId="Web-{4693C80C-151E-4B17-A76E-FEE1302C0519}" dt="2020-09-22T15:54:51.615" v="262" actId="20577"/>
          <ac:spMkLst>
            <pc:docMk/>
            <pc:sldMk cId="3239686020" sldId="385"/>
            <ac:spMk id="2" creationId="{47F28B93-1E0A-4A02-AB8E-16126856B352}"/>
          </ac:spMkLst>
        </pc:spChg>
      </pc:sldChg>
    </pc:docChg>
  </pc:docChgLst>
  <pc:docChgLst>
    <pc:chgData clId="Web-{E10318D3-A48B-4257-98D0-099774076952}"/>
    <pc:docChg chg="modSld">
      <pc:chgData name="" userId="" providerId="" clId="Web-{E10318D3-A48B-4257-98D0-099774076952}" dt="2020-05-07T16:50:32.760" v="55" actId="20577"/>
      <pc:docMkLst>
        <pc:docMk/>
      </pc:docMkLst>
      <pc:sldChg chg="addSp delSp modSp">
        <pc:chgData name="" userId="" providerId="" clId="Web-{E10318D3-A48B-4257-98D0-099774076952}" dt="2020-05-07T16:50:12.135" v="47" actId="20577"/>
        <pc:sldMkLst>
          <pc:docMk/>
          <pc:sldMk cId="1964933060" sldId="318"/>
        </pc:sldMkLst>
        <pc:spChg chg="mod">
          <ac:chgData name="" userId="" providerId="" clId="Web-{E10318D3-A48B-4257-98D0-099774076952}" dt="2020-05-07T16:50:12.135" v="47" actId="20577"/>
          <ac:spMkLst>
            <pc:docMk/>
            <pc:sldMk cId="1964933060" sldId="318"/>
            <ac:spMk id="3" creationId="{00000000-0000-0000-0000-000000000000}"/>
          </ac:spMkLst>
        </pc:spChg>
        <pc:spChg chg="del">
          <ac:chgData name="" userId="" providerId="" clId="Web-{E10318D3-A48B-4257-98D0-099774076952}" dt="2020-05-07T16:39:20.979" v="13"/>
          <ac:spMkLst>
            <pc:docMk/>
            <pc:sldMk cId="1964933060" sldId="318"/>
            <ac:spMk id="6" creationId="{00000000-0000-0000-0000-000000000000}"/>
          </ac:spMkLst>
        </pc:spChg>
        <pc:picChg chg="add mod">
          <ac:chgData name="" userId="" providerId="" clId="Web-{E10318D3-A48B-4257-98D0-099774076952}" dt="2020-05-07T16:48:02.338" v="44" actId="1076"/>
          <ac:picMkLst>
            <pc:docMk/>
            <pc:sldMk cId="1964933060" sldId="318"/>
            <ac:picMk id="5" creationId="{5FEFCB8A-DC1F-42FF-B5E0-F0931200470D}"/>
          </ac:picMkLst>
        </pc:picChg>
        <pc:picChg chg="add mod">
          <ac:chgData name="" userId="" providerId="" clId="Web-{E10318D3-A48B-4257-98D0-099774076952}" dt="2020-05-07T16:49:52.135" v="46" actId="1076"/>
          <ac:picMkLst>
            <pc:docMk/>
            <pc:sldMk cId="1964933060" sldId="318"/>
            <ac:picMk id="9" creationId="{B1A3BE95-83CC-4FAF-9876-7434E16B5155}"/>
          </ac:picMkLst>
        </pc:picChg>
        <pc:picChg chg="add del mod">
          <ac:chgData name="" userId="" providerId="" clId="Web-{E10318D3-A48B-4257-98D0-099774076952}" dt="2020-05-07T16:47:30.338" v="38"/>
          <ac:picMkLst>
            <pc:docMk/>
            <pc:sldMk cId="1964933060" sldId="318"/>
            <ac:picMk id="11" creationId="{1D27B0B5-B872-4301-BA09-7CB1D369C768}"/>
          </ac:picMkLst>
        </pc:picChg>
        <pc:picChg chg="del">
          <ac:chgData name="" userId="" providerId="" clId="Web-{E10318D3-A48B-4257-98D0-099774076952}" dt="2020-05-07T16:39:28.698" v="16"/>
          <ac:picMkLst>
            <pc:docMk/>
            <pc:sldMk cId="1964933060" sldId="318"/>
            <ac:picMk id="17" creationId="{00000000-0000-0000-0000-000000000000}"/>
          </ac:picMkLst>
        </pc:picChg>
        <pc:picChg chg="del">
          <ac:chgData name="" userId="" providerId="" clId="Web-{E10318D3-A48B-4257-98D0-099774076952}" dt="2020-05-07T16:39:24.510" v="14"/>
          <ac:picMkLst>
            <pc:docMk/>
            <pc:sldMk cId="1964933060" sldId="318"/>
            <ac:picMk id="24" creationId="{00000000-0000-0000-0000-000000000000}"/>
          </ac:picMkLst>
        </pc:picChg>
      </pc:sldChg>
      <pc:sldChg chg="modSp">
        <pc:chgData name="" userId="" providerId="" clId="Web-{E10318D3-A48B-4257-98D0-099774076952}" dt="2020-05-07T16:50:19.635" v="50" actId="20577"/>
        <pc:sldMkLst>
          <pc:docMk/>
          <pc:sldMk cId="2280402619" sldId="321"/>
        </pc:sldMkLst>
        <pc:spChg chg="mod">
          <ac:chgData name="" userId="" providerId="" clId="Web-{E10318D3-A48B-4257-98D0-099774076952}" dt="2020-05-07T16:50:19.635" v="50" actId="20577"/>
          <ac:spMkLst>
            <pc:docMk/>
            <pc:sldMk cId="2280402619" sldId="321"/>
            <ac:spMk id="5" creationId="{00000000-0000-0000-0000-000000000000}"/>
          </ac:spMkLst>
        </pc:spChg>
      </pc:sldChg>
      <pc:sldChg chg="modSp">
        <pc:chgData name="" userId="" providerId="" clId="Web-{E10318D3-A48B-4257-98D0-099774076952}" dt="2020-05-07T16:50:31.354" v="53" actId="20577"/>
        <pc:sldMkLst>
          <pc:docMk/>
          <pc:sldMk cId="3739091506" sldId="326"/>
        </pc:sldMkLst>
        <pc:spChg chg="mod">
          <ac:chgData name="" userId="" providerId="" clId="Web-{E10318D3-A48B-4257-98D0-099774076952}" dt="2020-05-07T16:50:31.354" v="53" actId="20577"/>
          <ac:spMkLst>
            <pc:docMk/>
            <pc:sldMk cId="3739091506" sldId="326"/>
            <ac:spMk id="5" creationId="{00000000-0000-0000-0000-000000000000}"/>
          </ac:spMkLst>
        </pc:spChg>
      </pc:sldChg>
    </pc:docChg>
  </pc:docChgLst>
  <pc:docChgLst>
    <pc:chgData name="Natalie Jensen" userId="IVjqLuJmSCxeAj+ZLWokV0o24LkY5RN02tzP618V/ZY=" providerId="None" clId="Web-{F203EEDB-C7F2-4223-BDBD-ABAA0657081A}"/>
    <pc:docChg chg="modSld">
      <pc:chgData name="Natalie Jensen" userId="IVjqLuJmSCxeAj+ZLWokV0o24LkY5RN02tzP618V/ZY=" providerId="None" clId="Web-{F203EEDB-C7F2-4223-BDBD-ABAA0657081A}" dt="2020-09-18T18:22:35.794" v="198"/>
      <pc:docMkLst>
        <pc:docMk/>
      </pc:docMkLst>
      <pc:sldChg chg="addSp delSp modSp">
        <pc:chgData name="Natalie Jensen" userId="IVjqLuJmSCxeAj+ZLWokV0o24LkY5RN02tzP618V/ZY=" providerId="None" clId="Web-{F203EEDB-C7F2-4223-BDBD-ABAA0657081A}" dt="2020-09-18T18:22:02.730" v="192" actId="1076"/>
        <pc:sldMkLst>
          <pc:docMk/>
          <pc:sldMk cId="2385982478" sldId="300"/>
        </pc:sldMkLst>
        <pc:picChg chg="del">
          <ac:chgData name="Natalie Jensen" userId="IVjqLuJmSCxeAj+ZLWokV0o24LkY5RN02tzP618V/ZY=" providerId="None" clId="Web-{F203EEDB-C7F2-4223-BDBD-ABAA0657081A}" dt="2020-09-18T18:20:35.412" v="180"/>
          <ac:picMkLst>
            <pc:docMk/>
            <pc:sldMk cId="2385982478" sldId="300"/>
            <ac:picMk id="2" creationId="{7F1D1017-5056-44C2-BFC5-3DE9EF767225}"/>
          </ac:picMkLst>
        </pc:picChg>
        <pc:picChg chg="add mod">
          <ac:chgData name="Natalie Jensen" userId="IVjqLuJmSCxeAj+ZLWokV0o24LkY5RN02tzP618V/ZY=" providerId="None" clId="Web-{F203EEDB-C7F2-4223-BDBD-ABAA0657081A}" dt="2020-09-18T18:22:02.730" v="192" actId="1076"/>
          <ac:picMkLst>
            <pc:docMk/>
            <pc:sldMk cId="2385982478" sldId="300"/>
            <ac:picMk id="3" creationId="{91DDA99F-07A5-4781-B695-8760120EDE23}"/>
          </ac:picMkLst>
        </pc:picChg>
      </pc:sldChg>
      <pc:sldChg chg="modSp">
        <pc:chgData name="Natalie Jensen" userId="IVjqLuJmSCxeAj+ZLWokV0o24LkY5RN02tzP618V/ZY=" providerId="None" clId="Web-{F203EEDB-C7F2-4223-BDBD-ABAA0657081A}" dt="2020-09-18T18:15:36.521" v="46" actId="20577"/>
        <pc:sldMkLst>
          <pc:docMk/>
          <pc:sldMk cId="1155408562" sldId="373"/>
        </pc:sldMkLst>
        <pc:spChg chg="mod">
          <ac:chgData name="Natalie Jensen" userId="IVjqLuJmSCxeAj+ZLWokV0o24LkY5RN02tzP618V/ZY=" providerId="None" clId="Web-{F203EEDB-C7F2-4223-BDBD-ABAA0657081A}" dt="2020-09-18T18:15:36.521" v="46" actId="20577"/>
          <ac:spMkLst>
            <pc:docMk/>
            <pc:sldMk cId="1155408562" sldId="373"/>
            <ac:spMk id="4" creationId="{274BD5A6-2FB0-47E5-B42B-90992F84BD7E}"/>
          </ac:spMkLst>
        </pc:spChg>
      </pc:sldChg>
      <pc:sldChg chg="modSp">
        <pc:chgData name="Natalie Jensen" userId="IVjqLuJmSCxeAj+ZLWokV0o24LkY5RN02tzP618V/ZY=" providerId="None" clId="Web-{F203EEDB-C7F2-4223-BDBD-ABAA0657081A}" dt="2020-09-18T18:14:57.128" v="32" actId="20577"/>
        <pc:sldMkLst>
          <pc:docMk/>
          <pc:sldMk cId="1708575079" sldId="377"/>
        </pc:sldMkLst>
        <pc:spChg chg="mod">
          <ac:chgData name="Natalie Jensen" userId="IVjqLuJmSCxeAj+ZLWokV0o24LkY5RN02tzP618V/ZY=" providerId="None" clId="Web-{F203EEDB-C7F2-4223-BDBD-ABAA0657081A}" dt="2020-09-18T18:14:57.128" v="32" actId="20577"/>
          <ac:spMkLst>
            <pc:docMk/>
            <pc:sldMk cId="1708575079" sldId="377"/>
            <ac:spMk id="3" creationId="{00000000-0000-0000-0000-000000000000}"/>
          </ac:spMkLst>
        </pc:spChg>
      </pc:sldChg>
      <pc:sldChg chg="modSp">
        <pc:chgData name="Natalie Jensen" userId="IVjqLuJmSCxeAj+ZLWokV0o24LkY5RN02tzP618V/ZY=" providerId="None" clId="Web-{F203EEDB-C7F2-4223-BDBD-ABAA0657081A}" dt="2020-09-18T18:17:23.855" v="177" actId="20577"/>
        <pc:sldMkLst>
          <pc:docMk/>
          <pc:sldMk cId="3239686020" sldId="385"/>
        </pc:sldMkLst>
        <pc:spChg chg="mod">
          <ac:chgData name="Natalie Jensen" userId="IVjqLuJmSCxeAj+ZLWokV0o24LkY5RN02tzP618V/ZY=" providerId="None" clId="Web-{F203EEDB-C7F2-4223-BDBD-ABAA0657081A}" dt="2020-09-18T18:17:23.855" v="177" actId="20577"/>
          <ac:spMkLst>
            <pc:docMk/>
            <pc:sldMk cId="3239686020" sldId="385"/>
            <ac:spMk id="8" creationId="{ACA9C4DB-171B-4916-8E28-6B8EB4A5682C}"/>
          </ac:spMkLst>
        </pc:spChg>
      </pc:sldChg>
      <pc:sldChg chg="addSp delSp modSp">
        <pc:chgData name="Natalie Jensen" userId="IVjqLuJmSCxeAj+ZLWokV0o24LkY5RN02tzP618V/ZY=" providerId="None" clId="Web-{F203EEDB-C7F2-4223-BDBD-ABAA0657081A}" dt="2020-09-18T18:22:19.684" v="196" actId="1076"/>
        <pc:sldMkLst>
          <pc:docMk/>
          <pc:sldMk cId="2490522518" sldId="386"/>
        </pc:sldMkLst>
        <pc:picChg chg="del">
          <ac:chgData name="Natalie Jensen" userId="IVjqLuJmSCxeAj+ZLWokV0o24LkY5RN02tzP618V/ZY=" providerId="None" clId="Web-{F203EEDB-C7F2-4223-BDBD-ABAA0657081A}" dt="2020-09-18T18:20:34.006" v="179"/>
          <ac:picMkLst>
            <pc:docMk/>
            <pc:sldMk cId="2490522518" sldId="386"/>
            <ac:picMk id="2" creationId="{E0E30E15-CF2D-45EB-85B8-A8C6E8CFF302}"/>
          </ac:picMkLst>
        </pc:picChg>
        <pc:picChg chg="add mod">
          <ac:chgData name="Natalie Jensen" userId="IVjqLuJmSCxeAj+ZLWokV0o24LkY5RN02tzP618V/ZY=" providerId="None" clId="Web-{F203EEDB-C7F2-4223-BDBD-ABAA0657081A}" dt="2020-09-18T18:22:19.684" v="196" actId="1076"/>
          <ac:picMkLst>
            <pc:docMk/>
            <pc:sldMk cId="2490522518" sldId="386"/>
            <ac:picMk id="3" creationId="{FDBB88C2-3340-4051-AA46-C8F0D2CB994A}"/>
          </ac:picMkLst>
        </pc:picChg>
      </pc:sldChg>
      <pc:sldChg chg="modNotes">
        <pc:chgData name="Natalie Jensen" userId="IVjqLuJmSCxeAj+ZLWokV0o24LkY5RN02tzP618V/ZY=" providerId="None" clId="Web-{F203EEDB-C7F2-4223-BDBD-ABAA0657081A}" dt="2020-09-18T18:22:35.794" v="198"/>
        <pc:sldMkLst>
          <pc:docMk/>
          <pc:sldMk cId="3747853561" sldId="391"/>
        </pc:sldMkLst>
      </pc:sldChg>
    </pc:docChg>
  </pc:docChgLst>
  <pc:docChgLst>
    <pc:chgData clId="Web-{23930172-7CC0-4DBC-8EA3-A6F684758087}"/>
    <pc:docChg chg="addSld delSld modSld sldOrd">
      <pc:chgData name="" userId="" providerId="" clId="Web-{23930172-7CC0-4DBC-8EA3-A6F684758087}" dt="2020-05-12T18:39:04.889" v="650" actId="1076"/>
      <pc:docMkLst>
        <pc:docMk/>
      </pc:docMkLst>
      <pc:sldChg chg="addSp delSp modSp ord">
        <pc:chgData name="" userId="" providerId="" clId="Web-{23930172-7CC0-4DBC-8EA3-A6F684758087}" dt="2020-05-12T18:20:13.476" v="563" actId="1076"/>
        <pc:sldMkLst>
          <pc:docMk/>
          <pc:sldMk cId="4098209124" sldId="309"/>
        </pc:sldMkLst>
        <pc:spChg chg="add mod">
          <ac:chgData name="" userId="" providerId="" clId="Web-{23930172-7CC0-4DBC-8EA3-A6F684758087}" dt="2020-05-12T18:00:04.155" v="522" actId="1076"/>
          <ac:spMkLst>
            <pc:docMk/>
            <pc:sldMk cId="4098209124" sldId="309"/>
            <ac:spMk id="2" creationId="{28506EE2-39F0-4435-A1E2-3B8BB6FBDB60}"/>
          </ac:spMkLst>
        </pc:spChg>
        <pc:spChg chg="mod">
          <ac:chgData name="" userId="" providerId="" clId="Web-{23930172-7CC0-4DBC-8EA3-A6F684758087}" dt="2020-05-12T17:52:04.552" v="489" actId="20577"/>
          <ac:spMkLst>
            <pc:docMk/>
            <pc:sldMk cId="4098209124" sldId="309"/>
            <ac:spMk id="4" creationId="{00000000-0000-0000-0000-000000000000}"/>
          </ac:spMkLst>
        </pc:spChg>
        <pc:spChg chg="mod">
          <ac:chgData name="" userId="" providerId="" clId="Web-{23930172-7CC0-4DBC-8EA3-A6F684758087}" dt="2020-05-12T17:51:11.019" v="460" actId="20577"/>
          <ac:spMkLst>
            <pc:docMk/>
            <pc:sldMk cId="4098209124" sldId="309"/>
            <ac:spMk id="7" creationId="{00000000-0000-0000-0000-000000000000}"/>
          </ac:spMkLst>
        </pc:spChg>
        <pc:spChg chg="mod">
          <ac:chgData name="" userId="" providerId="" clId="Web-{23930172-7CC0-4DBC-8EA3-A6F684758087}" dt="2020-05-12T17:51:06.316" v="457" actId="20577"/>
          <ac:spMkLst>
            <pc:docMk/>
            <pc:sldMk cId="4098209124" sldId="309"/>
            <ac:spMk id="8" creationId="{00000000-0000-0000-0000-000000000000}"/>
          </ac:spMkLst>
        </pc:spChg>
        <pc:spChg chg="mod">
          <ac:chgData name="" userId="" providerId="" clId="Web-{23930172-7CC0-4DBC-8EA3-A6F684758087}" dt="2020-05-12T17:48:19.047" v="440" actId="20577"/>
          <ac:spMkLst>
            <pc:docMk/>
            <pc:sldMk cId="4098209124" sldId="309"/>
            <ac:spMk id="17" creationId="{00000000-0000-0000-0000-000000000000}"/>
          </ac:spMkLst>
        </pc:spChg>
        <pc:spChg chg="mod ord">
          <ac:chgData name="" userId="" providerId="" clId="Web-{23930172-7CC0-4DBC-8EA3-A6F684758087}" dt="2020-05-12T17:56:42.135" v="520" actId="1076"/>
          <ac:spMkLst>
            <pc:docMk/>
            <pc:sldMk cId="4098209124" sldId="309"/>
            <ac:spMk id="18" creationId="{00000000-0000-0000-0000-000000000000}"/>
          </ac:spMkLst>
        </pc:spChg>
        <pc:spChg chg="del">
          <ac:chgData name="" userId="" providerId="" clId="Web-{23930172-7CC0-4DBC-8EA3-A6F684758087}" dt="2020-05-12T17:48:21.094" v="442"/>
          <ac:spMkLst>
            <pc:docMk/>
            <pc:sldMk cId="4098209124" sldId="309"/>
            <ac:spMk id="19" creationId="{00000000-0000-0000-0000-000000000000}"/>
          </ac:spMkLst>
        </pc:spChg>
        <pc:spChg chg="mod">
          <ac:chgData name="" userId="" providerId="" clId="Web-{23930172-7CC0-4DBC-8EA3-A6F684758087}" dt="2020-05-12T17:48:06.484" v="434" actId="20577"/>
          <ac:spMkLst>
            <pc:docMk/>
            <pc:sldMk cId="4098209124" sldId="309"/>
            <ac:spMk id="29" creationId="{00000000-0000-0000-0000-000000000000}"/>
          </ac:spMkLst>
        </pc:spChg>
        <pc:spChg chg="add del mod">
          <ac:chgData name="" userId="" providerId="" clId="Web-{23930172-7CC0-4DBC-8EA3-A6F684758087}" dt="2020-05-12T17:52:37.302" v="496" actId="1076"/>
          <ac:spMkLst>
            <pc:docMk/>
            <pc:sldMk cId="4098209124" sldId="309"/>
            <ac:spMk id="30" creationId="{00000000-0000-0000-0000-000000000000}"/>
          </ac:spMkLst>
        </pc:spChg>
        <pc:picChg chg="add mod">
          <ac:chgData name="" userId="" providerId="" clId="Web-{23930172-7CC0-4DBC-8EA3-A6F684758087}" dt="2020-05-12T18:20:13.476" v="563" actId="1076"/>
          <ac:picMkLst>
            <pc:docMk/>
            <pc:sldMk cId="4098209124" sldId="309"/>
            <ac:picMk id="3" creationId="{6770CC66-1D76-4DE3-8766-13565A0CF9A4}"/>
          </ac:picMkLst>
        </pc:picChg>
        <pc:picChg chg="del">
          <ac:chgData name="" userId="" providerId="" clId="Web-{23930172-7CC0-4DBC-8EA3-A6F684758087}" dt="2020-05-12T17:48:26.969" v="445"/>
          <ac:picMkLst>
            <pc:docMk/>
            <pc:sldMk cId="4098209124" sldId="309"/>
            <ac:picMk id="9" creationId="{00000000-0000-0000-0000-000000000000}"/>
          </ac:picMkLst>
        </pc:picChg>
        <pc:picChg chg="del">
          <ac:chgData name="" userId="" providerId="" clId="Web-{23930172-7CC0-4DBC-8EA3-A6F684758087}" dt="2020-05-12T17:48:25.610" v="444"/>
          <ac:picMkLst>
            <pc:docMk/>
            <pc:sldMk cId="4098209124" sldId="309"/>
            <ac:picMk id="10" creationId="{00000000-0000-0000-0000-000000000000}"/>
          </ac:picMkLst>
        </pc:picChg>
        <pc:picChg chg="del">
          <ac:chgData name="" userId="" providerId="" clId="Web-{23930172-7CC0-4DBC-8EA3-A6F684758087}" dt="2020-05-12T17:48:23.579" v="443"/>
          <ac:picMkLst>
            <pc:docMk/>
            <pc:sldMk cId="4098209124" sldId="309"/>
            <ac:picMk id="14" creationId="{00000000-0000-0000-0000-000000000000}"/>
          </ac:picMkLst>
        </pc:picChg>
        <pc:picChg chg="del mod ord">
          <ac:chgData name="" userId="" providerId="" clId="Web-{23930172-7CC0-4DBC-8EA3-A6F684758087}" dt="2020-05-12T17:59:49.733" v="521"/>
          <ac:picMkLst>
            <pc:docMk/>
            <pc:sldMk cId="4098209124" sldId="309"/>
            <ac:picMk id="16" creationId="{00000000-0000-0000-0000-000000000000}"/>
          </ac:picMkLst>
        </pc:picChg>
      </pc:sldChg>
      <pc:sldChg chg="delSp">
        <pc:chgData name="" userId="" providerId="" clId="Web-{23930172-7CC0-4DBC-8EA3-A6F684758087}" dt="2020-05-12T18:14:32.844" v="536"/>
        <pc:sldMkLst>
          <pc:docMk/>
          <pc:sldMk cId="2280402619" sldId="321"/>
        </pc:sldMkLst>
        <pc:picChg chg="del">
          <ac:chgData name="" userId="" providerId="" clId="Web-{23930172-7CC0-4DBC-8EA3-A6F684758087}" dt="2020-05-12T18:14:32.844" v="536"/>
          <ac:picMkLst>
            <pc:docMk/>
            <pc:sldMk cId="2280402619" sldId="321"/>
            <ac:picMk id="8" creationId="{00000000-0000-0000-0000-000000000000}"/>
          </ac:picMkLst>
        </pc:picChg>
        <pc:picChg chg="del">
          <ac:chgData name="" userId="" providerId="" clId="Web-{23930172-7CC0-4DBC-8EA3-A6F684758087}" dt="2020-05-12T18:14:30.531" v="535"/>
          <ac:picMkLst>
            <pc:docMk/>
            <pc:sldMk cId="2280402619" sldId="321"/>
            <ac:picMk id="10" creationId="{00000000-0000-0000-0000-000000000000}"/>
          </ac:picMkLst>
        </pc:picChg>
      </pc:sldChg>
      <pc:sldChg chg="delSp modSp modNotes">
        <pc:chgData name="" userId="" providerId="" clId="Web-{23930172-7CC0-4DBC-8EA3-A6F684758087}" dt="2020-05-12T18:19:43.803" v="562" actId="1076"/>
        <pc:sldMkLst>
          <pc:docMk/>
          <pc:sldMk cId="4234681700" sldId="325"/>
        </pc:sldMkLst>
        <pc:spChg chg="mod">
          <ac:chgData name="" userId="" providerId="" clId="Web-{23930172-7CC0-4DBC-8EA3-A6F684758087}" dt="2020-05-12T18:19:43.803" v="562" actId="1076"/>
          <ac:spMkLst>
            <pc:docMk/>
            <pc:sldMk cId="4234681700" sldId="325"/>
            <ac:spMk id="11" creationId="{4E3D9E8C-309B-4B78-9124-CAD737223862}"/>
          </ac:spMkLst>
        </pc:spChg>
        <pc:picChg chg="del">
          <ac:chgData name="" userId="" providerId="" clId="Web-{23930172-7CC0-4DBC-8EA3-A6F684758087}" dt="2020-05-12T18:19:37.428" v="560"/>
          <ac:picMkLst>
            <pc:docMk/>
            <pc:sldMk cId="4234681700" sldId="325"/>
            <ac:picMk id="8" creationId="{00000000-0000-0000-0000-000000000000}"/>
          </ac:picMkLst>
        </pc:picChg>
        <pc:picChg chg="del">
          <ac:chgData name="" userId="" providerId="" clId="Web-{23930172-7CC0-4DBC-8EA3-A6F684758087}" dt="2020-05-12T18:19:38.600" v="561"/>
          <ac:picMkLst>
            <pc:docMk/>
            <pc:sldMk cId="4234681700" sldId="325"/>
            <ac:picMk id="10" creationId="{00000000-0000-0000-0000-000000000000}"/>
          </ac:picMkLst>
        </pc:picChg>
      </pc:sldChg>
      <pc:sldChg chg="addSp delSp modSp">
        <pc:chgData name="" userId="" providerId="" clId="Web-{23930172-7CC0-4DBC-8EA3-A6F684758087}" dt="2020-05-12T18:19:22.615" v="559"/>
        <pc:sldMkLst>
          <pc:docMk/>
          <pc:sldMk cId="3739091506" sldId="326"/>
        </pc:sldMkLst>
        <pc:spChg chg="add mod ord">
          <ac:chgData name="" userId="" providerId="" clId="Web-{23930172-7CC0-4DBC-8EA3-A6F684758087}" dt="2020-05-12T18:16:51.441" v="553"/>
          <ac:spMkLst>
            <pc:docMk/>
            <pc:sldMk cId="3739091506" sldId="326"/>
            <ac:spMk id="2" creationId="{0DC17BA1-15AE-4C5B-A1E7-09D88F9F4548}"/>
          </ac:spMkLst>
        </pc:spChg>
        <pc:spChg chg="del">
          <ac:chgData name="" userId="" providerId="" clId="Web-{23930172-7CC0-4DBC-8EA3-A6F684758087}" dt="2020-05-12T18:15:47.971" v="544"/>
          <ac:spMkLst>
            <pc:docMk/>
            <pc:sldMk cId="3739091506" sldId="326"/>
            <ac:spMk id="3" creationId="{00000000-0000-0000-0000-000000000000}"/>
          </ac:spMkLst>
        </pc:spChg>
        <pc:spChg chg="del">
          <ac:chgData name="" userId="" providerId="" clId="Web-{23930172-7CC0-4DBC-8EA3-A6F684758087}" dt="2020-05-12T18:15:45.658" v="543"/>
          <ac:spMkLst>
            <pc:docMk/>
            <pc:sldMk cId="3739091506" sldId="326"/>
            <ac:spMk id="4" creationId="{00000000-0000-0000-0000-000000000000}"/>
          </ac:spMkLst>
        </pc:spChg>
        <pc:spChg chg="mod">
          <ac:chgData name="" userId="" providerId="" clId="Web-{23930172-7CC0-4DBC-8EA3-A6F684758087}" dt="2020-05-12T18:13:55.375" v="534" actId="1076"/>
          <ac:spMkLst>
            <pc:docMk/>
            <pc:sldMk cId="3739091506" sldId="326"/>
            <ac:spMk id="11" creationId="{00000000-0000-0000-0000-000000000000}"/>
          </ac:spMkLst>
        </pc:spChg>
        <pc:spChg chg="add mod ord">
          <ac:chgData name="" userId="" providerId="" clId="Web-{23930172-7CC0-4DBC-8EA3-A6F684758087}" dt="2020-05-12T18:19:22.615" v="559"/>
          <ac:spMkLst>
            <pc:docMk/>
            <pc:sldMk cId="3739091506" sldId="326"/>
            <ac:spMk id="12" creationId="{582198BB-FB17-49A7-AA2F-1CED99A68FB0}"/>
          </ac:spMkLst>
        </pc:spChg>
        <pc:picChg chg="del">
          <ac:chgData name="" userId="" providerId="" clId="Web-{23930172-7CC0-4DBC-8EA3-A6F684758087}" dt="2020-05-12T18:13:23.827" v="531"/>
          <ac:picMkLst>
            <pc:docMk/>
            <pc:sldMk cId="3739091506" sldId="326"/>
            <ac:picMk id="8" creationId="{00000000-0000-0000-0000-000000000000}"/>
          </ac:picMkLst>
        </pc:picChg>
        <pc:picChg chg="del">
          <ac:chgData name="" userId="" providerId="" clId="Web-{23930172-7CC0-4DBC-8EA3-A6F684758087}" dt="2020-05-12T18:13:45.843" v="533"/>
          <ac:picMkLst>
            <pc:docMk/>
            <pc:sldMk cId="3739091506" sldId="326"/>
            <ac:picMk id="10" creationId="{00000000-0000-0000-0000-000000000000}"/>
          </ac:picMkLst>
        </pc:picChg>
      </pc:sldChg>
      <pc:sldChg chg="addSp delSp modSp">
        <pc:chgData name="" userId="" providerId="" clId="Web-{23930172-7CC0-4DBC-8EA3-A6F684758087}" dt="2020-05-12T18:39:04.889" v="650" actId="1076"/>
        <pc:sldMkLst>
          <pc:docMk/>
          <pc:sldMk cId="435299778" sldId="333"/>
        </pc:sldMkLst>
        <pc:spChg chg="add mod ord">
          <ac:chgData name="" userId="" providerId="" clId="Web-{23930172-7CC0-4DBC-8EA3-A6F684758087}" dt="2020-05-12T18:38:44.920" v="648" actId="1076"/>
          <ac:spMkLst>
            <pc:docMk/>
            <pc:sldMk cId="435299778" sldId="333"/>
            <ac:spMk id="3" creationId="{3965453C-858F-40BE-BC98-B9215A428995}"/>
          </ac:spMkLst>
        </pc:spChg>
        <pc:spChg chg="mod">
          <ac:chgData name="" userId="" providerId="" clId="Web-{23930172-7CC0-4DBC-8EA3-A6F684758087}" dt="2020-05-12T18:33:35.648" v="617" actId="20577"/>
          <ac:spMkLst>
            <pc:docMk/>
            <pc:sldMk cId="435299778" sldId="333"/>
            <ac:spMk id="6" creationId="{00000000-0000-0000-0000-000000000000}"/>
          </ac:spMkLst>
        </pc:spChg>
        <pc:spChg chg="add del mod ord">
          <ac:chgData name="" userId="" providerId="" clId="Web-{23930172-7CC0-4DBC-8EA3-A6F684758087}" dt="2020-05-12T18:34:37.305" v="624"/>
          <ac:spMkLst>
            <pc:docMk/>
            <pc:sldMk cId="435299778" sldId="333"/>
            <ac:spMk id="16" creationId="{75B57B66-1C95-4899-9638-608A87722B08}"/>
          </ac:spMkLst>
        </pc:spChg>
        <pc:spChg chg="add mod ord">
          <ac:chgData name="" userId="" providerId="" clId="Web-{23930172-7CC0-4DBC-8EA3-A6F684758087}" dt="2020-05-12T18:34:54.837" v="629" actId="1076"/>
          <ac:spMkLst>
            <pc:docMk/>
            <pc:sldMk cId="435299778" sldId="333"/>
            <ac:spMk id="18" creationId="{0D5F82BD-E09C-4319-9C55-5CDC8E6B5D12}"/>
          </ac:spMkLst>
        </pc:spChg>
        <pc:spChg chg="add mod ord">
          <ac:chgData name="" userId="" providerId="" clId="Web-{23930172-7CC0-4DBC-8EA3-A6F684758087}" dt="2020-05-12T18:35:05.915" v="632" actId="1076"/>
          <ac:spMkLst>
            <pc:docMk/>
            <pc:sldMk cId="435299778" sldId="333"/>
            <ac:spMk id="20" creationId="{06FA3718-DB49-40BE-80A4-88E3B33E3100}"/>
          </ac:spMkLst>
        </pc:spChg>
        <pc:spChg chg="del mod">
          <ac:chgData name="" userId="" providerId="" clId="Web-{23930172-7CC0-4DBC-8EA3-A6F684758087}" dt="2020-05-12T18:33:19.398" v="612"/>
          <ac:spMkLst>
            <pc:docMk/>
            <pc:sldMk cId="435299778" sldId="333"/>
            <ac:spMk id="22" creationId="{9978F3FB-924B-408E-87F2-F4A89D45F01E}"/>
          </ac:spMkLst>
        </pc:spChg>
        <pc:spChg chg="del">
          <ac:chgData name="" userId="" providerId="" clId="Web-{23930172-7CC0-4DBC-8EA3-A6F684758087}" dt="2020-05-12T18:33:25.398" v="613"/>
          <ac:spMkLst>
            <pc:docMk/>
            <pc:sldMk cId="435299778" sldId="333"/>
            <ac:spMk id="26" creationId="{1FEB2490-DB30-4F84-BBC8-762651C7F41C}"/>
          </ac:spMkLst>
        </pc:spChg>
        <pc:picChg chg="mod">
          <ac:chgData name="" userId="" providerId="" clId="Web-{23930172-7CC0-4DBC-8EA3-A6F684758087}" dt="2020-05-12T18:38:56.232" v="649" actId="1076"/>
          <ac:picMkLst>
            <pc:docMk/>
            <pc:sldMk cId="435299778" sldId="333"/>
            <ac:picMk id="2" creationId="{A7861612-C7C1-4010-979B-2D6CB5C2AF03}"/>
          </ac:picMkLst>
        </pc:picChg>
        <pc:picChg chg="add del">
          <ac:chgData name="" userId="" providerId="" clId="Web-{23930172-7CC0-4DBC-8EA3-A6F684758087}" dt="2020-05-12T18:29:24.127" v="570"/>
          <ac:picMkLst>
            <pc:docMk/>
            <pc:sldMk cId="435299778" sldId="333"/>
            <ac:picMk id="14" creationId="{507F19BB-D277-48F0-B112-48F9CEDE090E}"/>
          </ac:picMkLst>
        </pc:picChg>
        <pc:picChg chg="mod">
          <ac:chgData name="" userId="" providerId="" clId="Web-{23930172-7CC0-4DBC-8EA3-A6F684758087}" dt="2020-05-12T18:39:04.889" v="650" actId="1076"/>
          <ac:picMkLst>
            <pc:docMk/>
            <pc:sldMk cId="435299778" sldId="333"/>
            <ac:picMk id="15" creationId="{161BBC2A-9E6E-4C57-B549-4BD8873D29E2}"/>
          </ac:picMkLst>
        </pc:picChg>
        <pc:picChg chg="del mod">
          <ac:chgData name="" userId="" providerId="" clId="Web-{23930172-7CC0-4DBC-8EA3-A6F684758087}" dt="2020-05-12T18:34:35.696" v="623"/>
          <ac:picMkLst>
            <pc:docMk/>
            <pc:sldMk cId="435299778" sldId="333"/>
            <ac:picMk id="17" creationId="{E026C167-B0A3-4369-A98A-23284ADFDEFC}"/>
          </ac:picMkLst>
        </pc:picChg>
        <pc:picChg chg="mod">
          <ac:chgData name="" userId="" providerId="" clId="Web-{23930172-7CC0-4DBC-8EA3-A6F684758087}" dt="2020-05-12T18:35:12.587" v="633" actId="1076"/>
          <ac:picMkLst>
            <pc:docMk/>
            <pc:sldMk cId="435299778" sldId="333"/>
            <ac:picMk id="19" creationId="{8BEFA830-07FB-431F-8E94-C12C507DD2DB}"/>
          </ac:picMkLst>
        </pc:picChg>
      </pc:sldChg>
      <pc:sldChg chg="del">
        <pc:chgData name="" userId="" providerId="" clId="Web-{23930172-7CC0-4DBC-8EA3-A6F684758087}" dt="2020-05-12T17:55:26.540" v="507"/>
        <pc:sldMkLst>
          <pc:docMk/>
          <pc:sldMk cId="1731344383" sldId="334"/>
        </pc:sldMkLst>
      </pc:sldChg>
      <pc:sldChg chg="del">
        <pc:chgData name="" userId="" providerId="" clId="Web-{23930172-7CC0-4DBC-8EA3-A6F684758087}" dt="2020-05-12T17:35:06.610" v="12"/>
        <pc:sldMkLst>
          <pc:docMk/>
          <pc:sldMk cId="1299952510" sldId="337"/>
        </pc:sldMkLst>
      </pc:sldChg>
      <pc:sldChg chg="del">
        <pc:chgData name="" userId="" providerId="" clId="Web-{23930172-7CC0-4DBC-8EA3-A6F684758087}" dt="2020-05-12T17:54:39.977" v="506"/>
        <pc:sldMkLst>
          <pc:docMk/>
          <pc:sldMk cId="2051164343" sldId="338"/>
        </pc:sldMkLst>
      </pc:sldChg>
      <pc:sldChg chg="modSp">
        <pc:chgData name="" userId="" providerId="" clId="Web-{23930172-7CC0-4DBC-8EA3-A6F684758087}" dt="2020-05-12T18:09:16.135" v="530"/>
        <pc:sldMkLst>
          <pc:docMk/>
          <pc:sldMk cId="971688342" sldId="339"/>
        </pc:sldMkLst>
        <pc:spChg chg="mod">
          <ac:chgData name="" userId="" providerId="" clId="Web-{23930172-7CC0-4DBC-8EA3-A6F684758087}" dt="2020-05-12T18:09:16.135" v="530"/>
          <ac:spMkLst>
            <pc:docMk/>
            <pc:sldMk cId="971688342" sldId="339"/>
            <ac:spMk id="21" creationId="{C6D1BE3D-0557-4CA2-A051-7C1C266EFE43}"/>
          </ac:spMkLst>
        </pc:spChg>
      </pc:sldChg>
      <pc:sldChg chg="addSp modSp modNotes">
        <pc:chgData name="" userId="" providerId="" clId="Web-{23930172-7CC0-4DBC-8EA3-A6F684758087}" dt="2020-05-12T17:34:58.359" v="10"/>
        <pc:sldMkLst>
          <pc:docMk/>
          <pc:sldMk cId="1584109879" sldId="340"/>
        </pc:sldMkLst>
        <pc:picChg chg="mod">
          <ac:chgData name="" userId="" providerId="" clId="Web-{23930172-7CC0-4DBC-8EA3-A6F684758087}" dt="2020-05-12T17:33:55.311" v="6" actId="1076"/>
          <ac:picMkLst>
            <pc:docMk/>
            <pc:sldMk cId="1584109879" sldId="340"/>
            <ac:picMk id="2" creationId="{62F34A28-E933-4910-9A93-34D1A69E8258}"/>
          </ac:picMkLst>
        </pc:picChg>
        <pc:picChg chg="add mod">
          <ac:chgData name="" userId="" providerId="" clId="Web-{23930172-7CC0-4DBC-8EA3-A6F684758087}" dt="2020-05-12T17:34:14.155" v="8" actId="1076"/>
          <ac:picMkLst>
            <pc:docMk/>
            <pc:sldMk cId="1584109879" sldId="340"/>
            <ac:picMk id="3" creationId="{72364D8E-8F04-4B63-824B-1D6E8FD933B2}"/>
          </ac:picMkLst>
        </pc:picChg>
      </pc:sldChg>
      <pc:sldChg chg="addSp delSp modSp add replId modNotes">
        <pc:chgData name="" userId="" providerId="" clId="Web-{23930172-7CC0-4DBC-8EA3-A6F684758087}" dt="2020-05-12T18:36:34.917" v="646" actId="1076"/>
        <pc:sldMkLst>
          <pc:docMk/>
          <pc:sldMk cId="3726710697" sldId="341"/>
        </pc:sldMkLst>
        <pc:spChg chg="mod">
          <ac:chgData name="" userId="" providerId="" clId="Web-{23930172-7CC0-4DBC-8EA3-A6F684758087}" dt="2020-05-12T17:37:26.503" v="108" actId="20577"/>
          <ac:spMkLst>
            <pc:docMk/>
            <pc:sldMk cId="3726710697" sldId="341"/>
            <ac:spMk id="5" creationId="{00000000-0000-0000-0000-000000000000}"/>
          </ac:spMkLst>
        </pc:spChg>
        <pc:spChg chg="mod">
          <ac:chgData name="" userId="" providerId="" clId="Web-{23930172-7CC0-4DBC-8EA3-A6F684758087}" dt="2020-05-12T18:36:15.089" v="641" actId="14100"/>
          <ac:spMkLst>
            <pc:docMk/>
            <pc:sldMk cId="3726710697" sldId="341"/>
            <ac:spMk id="11" creationId="{4E3D9E8C-309B-4B78-9124-CAD737223862}"/>
          </ac:spMkLst>
        </pc:spChg>
        <pc:spChg chg="del">
          <ac:chgData name="" userId="" providerId="" clId="Web-{23930172-7CC0-4DBC-8EA3-A6F684758087}" dt="2020-05-12T17:35:47.126" v="65"/>
          <ac:spMkLst>
            <pc:docMk/>
            <pc:sldMk cId="3726710697" sldId="341"/>
            <ac:spMk id="24" creationId="{8C1B1BDD-F932-468E-8D0C-059326347EE3}"/>
          </ac:spMkLst>
        </pc:spChg>
        <pc:spChg chg="del">
          <ac:chgData name="" userId="" providerId="" clId="Web-{23930172-7CC0-4DBC-8EA3-A6F684758087}" dt="2020-05-12T17:35:44.892" v="64"/>
          <ac:spMkLst>
            <pc:docMk/>
            <pc:sldMk cId="3726710697" sldId="341"/>
            <ac:spMk id="26" creationId="{FB7978BF-8565-401B-BB53-5DCCA9AFB543}"/>
          </ac:spMkLst>
        </pc:spChg>
        <pc:picChg chg="del">
          <ac:chgData name="" userId="" providerId="" clId="Web-{23930172-7CC0-4DBC-8EA3-A6F684758087}" dt="2020-05-12T17:35:33.548" v="61"/>
          <ac:picMkLst>
            <pc:docMk/>
            <pc:sldMk cId="3726710697" sldId="341"/>
            <ac:picMk id="2" creationId="{62F34A28-E933-4910-9A93-34D1A69E8258}"/>
          </ac:picMkLst>
        </pc:picChg>
        <pc:picChg chg="del">
          <ac:chgData name="" userId="" providerId="" clId="Web-{23930172-7CC0-4DBC-8EA3-A6F684758087}" dt="2020-05-12T17:35:35.407" v="62"/>
          <ac:picMkLst>
            <pc:docMk/>
            <pc:sldMk cId="3726710697" sldId="341"/>
            <ac:picMk id="3" creationId="{72364D8E-8F04-4B63-824B-1D6E8FD933B2}"/>
          </ac:picMkLst>
        </pc:picChg>
        <pc:picChg chg="add mod">
          <ac:chgData name="" userId="" providerId="" clId="Web-{23930172-7CC0-4DBC-8EA3-A6F684758087}" dt="2020-05-12T18:36:34.917" v="646" actId="1076"/>
          <ac:picMkLst>
            <pc:docMk/>
            <pc:sldMk cId="3726710697" sldId="341"/>
            <ac:picMk id="4" creationId="{CE0F0ACF-847B-4CE2-8E54-2ED66DCDC99E}"/>
          </ac:picMkLst>
        </pc:picChg>
      </pc:sldChg>
      <pc:sldChg chg="addSp delSp modSp add replId">
        <pc:chgData name="" userId="" providerId="" clId="Web-{23930172-7CC0-4DBC-8EA3-A6F684758087}" dt="2020-05-12T17:46:10.076" v="430"/>
        <pc:sldMkLst>
          <pc:docMk/>
          <pc:sldMk cId="2200344199" sldId="342"/>
        </pc:sldMkLst>
        <pc:spChg chg="add del">
          <ac:chgData name="" userId="" providerId="" clId="Web-{23930172-7CC0-4DBC-8EA3-A6F684758087}" dt="2020-05-12T17:46:10.076" v="430"/>
          <ac:spMkLst>
            <pc:docMk/>
            <pc:sldMk cId="2200344199" sldId="342"/>
            <ac:spMk id="2" creationId="{4DE38C9B-9B76-487E-8B7C-D19AFE2AA3B0}"/>
          </ac:spMkLst>
        </pc:spChg>
        <pc:spChg chg="mod">
          <ac:chgData name="" userId="" providerId="" clId="Web-{23930172-7CC0-4DBC-8EA3-A6F684758087}" dt="2020-05-12T17:42:27.431" v="277" actId="20577"/>
          <ac:spMkLst>
            <pc:docMk/>
            <pc:sldMk cId="2200344199" sldId="342"/>
            <ac:spMk id="5" creationId="{00000000-0000-0000-0000-000000000000}"/>
          </ac:spMkLst>
        </pc:spChg>
        <pc:spChg chg="mod">
          <ac:chgData name="" userId="" providerId="" clId="Web-{23930172-7CC0-4DBC-8EA3-A6F684758087}" dt="2020-05-12T17:46:03.795" v="427" actId="20577"/>
          <ac:spMkLst>
            <pc:docMk/>
            <pc:sldMk cId="2200344199" sldId="342"/>
            <ac:spMk id="11" creationId="{4E3D9E8C-309B-4B78-9124-CAD737223862}"/>
          </ac:spMkLst>
        </pc:spChg>
      </pc:sldChg>
      <pc:sldChg chg="add replId">
        <pc:chgData name="" userId="" providerId="" clId="Web-{23930172-7CC0-4DBC-8EA3-A6F684758087}" dt="2020-05-12T17:47:42.953" v="431"/>
        <pc:sldMkLst>
          <pc:docMk/>
          <pc:sldMk cId="522698892" sldId="343"/>
        </pc:sldMkLst>
      </pc:sldChg>
    </pc:docChg>
  </pc:docChgLst>
  <pc:docChgLst>
    <pc:chgData name="Natalie Jensen" userId="IVjqLuJmSCxeAj+ZLWokV0o24LkY5RN02tzP618V/ZY=" providerId="None" clId="Web-{E5FCE798-A042-4C5A-A260-D66BB3A42882}"/>
    <pc:docChg chg="modSld">
      <pc:chgData name="Natalie Jensen" userId="IVjqLuJmSCxeAj+ZLWokV0o24LkY5RN02tzP618V/ZY=" providerId="None" clId="Web-{E5FCE798-A042-4C5A-A260-D66BB3A42882}" dt="2020-09-18T19:39:05.053" v="0"/>
      <pc:docMkLst>
        <pc:docMk/>
      </pc:docMkLst>
      <pc:sldChg chg="modSp">
        <pc:chgData name="Natalie Jensen" userId="IVjqLuJmSCxeAj+ZLWokV0o24LkY5RN02tzP618V/ZY=" providerId="None" clId="Web-{E5FCE798-A042-4C5A-A260-D66BB3A42882}" dt="2020-09-18T19:39:05.053" v="0"/>
        <pc:sldMkLst>
          <pc:docMk/>
          <pc:sldMk cId="2619855982" sldId="393"/>
        </pc:sldMkLst>
        <pc:picChg chg="mod">
          <ac:chgData name="Natalie Jensen" userId="IVjqLuJmSCxeAj+ZLWokV0o24LkY5RN02tzP618V/ZY=" providerId="None" clId="Web-{E5FCE798-A042-4C5A-A260-D66BB3A42882}" dt="2020-09-18T19:39:05.053" v="0"/>
          <ac:picMkLst>
            <pc:docMk/>
            <pc:sldMk cId="2619855982" sldId="393"/>
            <ac:picMk id="2" creationId="{F2D74DF4-32ED-45A9-8956-0157F577F62D}"/>
          </ac:picMkLst>
        </pc:picChg>
      </pc:sldChg>
    </pc:docChg>
  </pc:docChgLst>
  <pc:docChgLst>
    <pc:chgData name="Andrea Rosales" userId="7dvK82yZ5w21Mh3MwzE5ENgA4lzVEdyGdQaFMfw3Jkk=" providerId="None" clId="Web-{14D973F3-F676-4C99-BFE6-BB1DE99AD407}"/>
    <pc:docChg chg="modSld">
      <pc:chgData name="Andrea Rosales" userId="7dvK82yZ5w21Mh3MwzE5ENgA4lzVEdyGdQaFMfw3Jkk=" providerId="None" clId="Web-{14D973F3-F676-4C99-BFE6-BB1DE99AD407}" dt="2020-07-28T20:59:57.598" v="279"/>
      <pc:docMkLst>
        <pc:docMk/>
      </pc:docMkLst>
      <pc:sldChg chg="addSp delSp modSp">
        <pc:chgData name="Andrea Rosales" userId="7dvK82yZ5w21Mh3MwzE5ENgA4lzVEdyGdQaFMfw3Jkk=" providerId="None" clId="Web-{14D973F3-F676-4C99-BFE6-BB1DE99AD407}" dt="2020-07-28T20:31:43.939" v="95"/>
        <pc:sldMkLst>
          <pc:docMk/>
          <pc:sldMk cId="2385982478" sldId="300"/>
        </pc:sldMkLst>
        <pc:picChg chg="add del mod">
          <ac:chgData name="Andrea Rosales" userId="7dvK82yZ5w21Mh3MwzE5ENgA4lzVEdyGdQaFMfw3Jkk=" providerId="None" clId="Web-{14D973F3-F676-4C99-BFE6-BB1DE99AD407}" dt="2020-07-28T20:31:43.939" v="95"/>
          <ac:picMkLst>
            <pc:docMk/>
            <pc:sldMk cId="2385982478" sldId="300"/>
            <ac:picMk id="2" creationId="{0E3E81D6-B9CE-4BB6-9AE4-675EC7AEF07F}"/>
          </ac:picMkLst>
        </pc:picChg>
      </pc:sldChg>
      <pc:sldChg chg="addSp delSp modSp">
        <pc:chgData name="Andrea Rosales" userId="7dvK82yZ5w21Mh3MwzE5ENgA4lzVEdyGdQaFMfw3Jkk=" providerId="None" clId="Web-{14D973F3-F676-4C99-BFE6-BB1DE99AD407}" dt="2020-07-28T20:45:20.659" v="195" actId="1076"/>
        <pc:sldMkLst>
          <pc:docMk/>
          <pc:sldMk cId="2280402619" sldId="321"/>
        </pc:sldMkLst>
        <pc:picChg chg="add del mod">
          <ac:chgData name="Andrea Rosales" userId="7dvK82yZ5w21Mh3MwzE5ENgA4lzVEdyGdQaFMfw3Jkk=" providerId="None" clId="Web-{14D973F3-F676-4C99-BFE6-BB1DE99AD407}" dt="2020-07-28T20:28:01.642" v="33"/>
          <ac:picMkLst>
            <pc:docMk/>
            <pc:sldMk cId="2280402619" sldId="321"/>
            <ac:picMk id="8" creationId="{50129B78-967D-4B86-A7D0-3DB1DB2030B9}"/>
          </ac:picMkLst>
        </pc:picChg>
        <pc:picChg chg="add del mod modCrop">
          <ac:chgData name="Andrea Rosales" userId="7dvK82yZ5w21Mh3MwzE5ENgA4lzVEdyGdQaFMfw3Jkk=" providerId="None" clId="Web-{14D973F3-F676-4C99-BFE6-BB1DE99AD407}" dt="2020-07-28T20:28:06.173" v="35"/>
          <ac:picMkLst>
            <pc:docMk/>
            <pc:sldMk cId="2280402619" sldId="321"/>
            <ac:picMk id="12" creationId="{57C3060C-1BCB-4530-BF03-3492C75F5335}"/>
          </ac:picMkLst>
        </pc:picChg>
        <pc:picChg chg="add del mod">
          <ac:chgData name="Andrea Rosales" userId="7dvK82yZ5w21Mh3MwzE5ENgA4lzVEdyGdQaFMfw3Jkk=" providerId="None" clId="Web-{14D973F3-F676-4C99-BFE6-BB1DE99AD407}" dt="2020-07-28T20:33:31.033" v="118"/>
          <ac:picMkLst>
            <pc:docMk/>
            <pc:sldMk cId="2280402619" sldId="321"/>
            <ac:picMk id="14" creationId="{549C8BAF-B624-4258-AD9A-8EBAFFB761BF}"/>
          </ac:picMkLst>
        </pc:picChg>
        <pc:picChg chg="add del mod">
          <ac:chgData name="Andrea Rosales" userId="7dvK82yZ5w21Mh3MwzE5ENgA4lzVEdyGdQaFMfw3Jkk=" providerId="None" clId="Web-{14D973F3-F676-4C99-BFE6-BB1DE99AD407}" dt="2020-07-28T20:39:17.580" v="160"/>
          <ac:picMkLst>
            <pc:docMk/>
            <pc:sldMk cId="2280402619" sldId="321"/>
            <ac:picMk id="16" creationId="{4420106F-F121-4A9B-936D-214A638E48FF}"/>
          </ac:picMkLst>
        </pc:picChg>
        <pc:picChg chg="add mod modCrop">
          <ac:chgData name="Andrea Rosales" userId="7dvK82yZ5w21Mh3MwzE5ENgA4lzVEdyGdQaFMfw3Jkk=" providerId="None" clId="Web-{14D973F3-F676-4C99-BFE6-BB1DE99AD407}" dt="2020-07-28T20:44:21.128" v="188" actId="1076"/>
          <ac:picMkLst>
            <pc:docMk/>
            <pc:sldMk cId="2280402619" sldId="321"/>
            <ac:picMk id="18" creationId="{E7AC485D-0AB1-4C9E-BCA1-6F27D991B27F}"/>
          </ac:picMkLst>
        </pc:picChg>
        <pc:picChg chg="add mod">
          <ac:chgData name="Andrea Rosales" userId="7dvK82yZ5w21Mh3MwzE5ENgA4lzVEdyGdQaFMfw3Jkk=" providerId="None" clId="Web-{14D973F3-F676-4C99-BFE6-BB1DE99AD407}" dt="2020-07-28T20:45:20.659" v="195" actId="1076"/>
          <ac:picMkLst>
            <pc:docMk/>
            <pc:sldMk cId="2280402619" sldId="321"/>
            <ac:picMk id="20" creationId="{6BF3C9F0-5CB4-4BC4-91D9-7C98AC51EBC3}"/>
          </ac:picMkLst>
        </pc:picChg>
        <pc:cxnChg chg="add del mod">
          <ac:chgData name="Andrea Rosales" userId="7dvK82yZ5w21Mh3MwzE5ENgA4lzVEdyGdQaFMfw3Jkk=" providerId="None" clId="Web-{14D973F3-F676-4C99-BFE6-BB1DE99AD407}" dt="2020-07-28T20:28:04.360" v="34"/>
          <ac:cxnSpMkLst>
            <pc:docMk/>
            <pc:sldMk cId="2280402619" sldId="321"/>
            <ac:cxnSpMk id="13" creationId="{F1284296-F66C-445D-A5F4-FB56B6E1DC18}"/>
          </ac:cxnSpMkLst>
        </pc:cxnChg>
        <pc:cxnChg chg="add mod">
          <ac:chgData name="Andrea Rosales" userId="7dvK82yZ5w21Mh3MwzE5ENgA4lzVEdyGdQaFMfw3Jkk=" providerId="None" clId="Web-{14D973F3-F676-4C99-BFE6-BB1DE99AD407}" dt="2020-07-28T20:44:40.597" v="189" actId="14100"/>
          <ac:cxnSpMkLst>
            <pc:docMk/>
            <pc:sldMk cId="2280402619" sldId="321"/>
            <ac:cxnSpMk id="19" creationId="{2AB20555-7D78-4BA1-B5C3-3951AAEE4891}"/>
          </ac:cxnSpMkLst>
        </pc:cxnChg>
      </pc:sldChg>
      <pc:sldChg chg="addSp delSp">
        <pc:chgData name="Andrea Rosales" userId="7dvK82yZ5w21Mh3MwzE5ENgA4lzVEdyGdQaFMfw3Jkk=" providerId="None" clId="Web-{14D973F3-F676-4C99-BFE6-BB1DE99AD407}" dt="2020-07-28T20:55:19.614" v="261"/>
        <pc:sldMkLst>
          <pc:docMk/>
          <pc:sldMk cId="1735102815" sldId="346"/>
        </pc:sldMkLst>
        <pc:picChg chg="add del">
          <ac:chgData name="Andrea Rosales" userId="7dvK82yZ5w21Mh3MwzE5ENgA4lzVEdyGdQaFMfw3Jkk=" providerId="None" clId="Web-{14D973F3-F676-4C99-BFE6-BB1DE99AD407}" dt="2020-07-28T20:32:16.673" v="103"/>
          <ac:picMkLst>
            <pc:docMk/>
            <pc:sldMk cId="1735102815" sldId="346"/>
            <ac:picMk id="2" creationId="{262E98F4-1266-4885-B8B7-37E7A975AEBC}"/>
          </ac:picMkLst>
        </pc:picChg>
        <pc:picChg chg="add del">
          <ac:chgData name="Andrea Rosales" userId="7dvK82yZ5w21Mh3MwzE5ENgA4lzVEdyGdQaFMfw3Jkk=" providerId="None" clId="Web-{14D973F3-F676-4C99-BFE6-BB1DE99AD407}" dt="2020-07-28T20:54:43.801" v="256"/>
          <ac:picMkLst>
            <pc:docMk/>
            <pc:sldMk cId="1735102815" sldId="346"/>
            <ac:picMk id="3" creationId="{7C6E35B8-255F-4FD0-AE1A-2D565E2CD6F6}"/>
          </ac:picMkLst>
        </pc:picChg>
        <pc:picChg chg="add">
          <ac:chgData name="Andrea Rosales" userId="7dvK82yZ5w21Mh3MwzE5ENgA4lzVEdyGdQaFMfw3Jkk=" providerId="None" clId="Web-{14D973F3-F676-4C99-BFE6-BB1DE99AD407}" dt="2020-07-28T20:54:53.285" v="257"/>
          <ac:picMkLst>
            <pc:docMk/>
            <pc:sldMk cId="1735102815" sldId="346"/>
            <ac:picMk id="11" creationId="{A7C0D802-322D-425F-9734-81166FF4393B}"/>
          </ac:picMkLst>
        </pc:picChg>
        <pc:picChg chg="add">
          <ac:chgData name="Andrea Rosales" userId="7dvK82yZ5w21Mh3MwzE5ENgA4lzVEdyGdQaFMfw3Jkk=" providerId="None" clId="Web-{14D973F3-F676-4C99-BFE6-BB1DE99AD407}" dt="2020-07-28T20:55:19.614" v="261"/>
          <ac:picMkLst>
            <pc:docMk/>
            <pc:sldMk cId="1735102815" sldId="346"/>
            <ac:picMk id="15" creationId="{9DC33BCF-C4E3-46A2-84D9-9CA4066AD1B1}"/>
          </ac:picMkLst>
        </pc:picChg>
        <pc:cxnChg chg="add">
          <ac:chgData name="Andrea Rosales" userId="7dvK82yZ5w21Mh3MwzE5ENgA4lzVEdyGdQaFMfw3Jkk=" providerId="None" clId="Web-{14D973F3-F676-4C99-BFE6-BB1DE99AD407}" dt="2020-07-28T20:55:09.848" v="259"/>
          <ac:cxnSpMkLst>
            <pc:docMk/>
            <pc:sldMk cId="1735102815" sldId="346"/>
            <ac:cxnSpMk id="13" creationId="{9FC983FF-CA49-44F7-96F3-2F336FE15E1C}"/>
          </ac:cxnSpMkLst>
        </pc:cxnChg>
      </pc:sldChg>
      <pc:sldChg chg="addSp delSp modSp">
        <pc:chgData name="Andrea Rosales" userId="7dvK82yZ5w21Mh3MwzE5ENgA4lzVEdyGdQaFMfw3Jkk=" providerId="None" clId="Web-{14D973F3-F676-4C99-BFE6-BB1DE99AD407}" dt="2020-07-28T20:53:39.255" v="252"/>
        <pc:sldMkLst>
          <pc:docMk/>
          <pc:sldMk cId="1509402814" sldId="349"/>
        </pc:sldMkLst>
        <pc:spChg chg="mod">
          <ac:chgData name="Andrea Rosales" userId="7dvK82yZ5w21Mh3MwzE5ENgA4lzVEdyGdQaFMfw3Jkk=" providerId="None" clId="Web-{14D973F3-F676-4C99-BFE6-BB1DE99AD407}" dt="2020-07-28T20:29:42.204" v="58" actId="20577"/>
          <ac:spMkLst>
            <pc:docMk/>
            <pc:sldMk cId="1509402814" sldId="349"/>
            <ac:spMk id="14" creationId="{00000000-0000-0000-0000-000000000000}"/>
          </ac:spMkLst>
        </pc:spChg>
        <pc:picChg chg="add del">
          <ac:chgData name="Andrea Rosales" userId="7dvK82yZ5w21Mh3MwzE5ENgA4lzVEdyGdQaFMfw3Jkk=" providerId="None" clId="Web-{14D973F3-F676-4C99-BFE6-BB1DE99AD407}" dt="2020-07-28T20:32:46.908" v="109"/>
          <ac:picMkLst>
            <pc:docMk/>
            <pc:sldMk cId="1509402814" sldId="349"/>
            <ac:picMk id="3" creationId="{1F673F01-0874-4AC2-ADEE-B5DC2C4F7D3F}"/>
          </ac:picMkLst>
        </pc:picChg>
        <pc:picChg chg="add">
          <ac:chgData name="Andrea Rosales" userId="7dvK82yZ5w21Mh3MwzE5ENgA4lzVEdyGdQaFMfw3Jkk=" providerId="None" clId="Web-{14D973F3-F676-4C99-BFE6-BB1DE99AD407}" dt="2020-07-28T20:52:46.363" v="245"/>
          <ac:picMkLst>
            <pc:docMk/>
            <pc:sldMk cId="1509402814" sldId="349"/>
            <ac:picMk id="4" creationId="{76F3D10D-13EA-47CB-ABA5-EC6CD57F5248}"/>
          </ac:picMkLst>
        </pc:picChg>
        <pc:picChg chg="add">
          <ac:chgData name="Andrea Rosales" userId="7dvK82yZ5w21Mh3MwzE5ENgA4lzVEdyGdQaFMfw3Jkk=" providerId="None" clId="Web-{14D973F3-F676-4C99-BFE6-BB1DE99AD407}" dt="2020-07-28T20:53:39.255" v="252"/>
          <ac:picMkLst>
            <pc:docMk/>
            <pc:sldMk cId="1509402814" sldId="349"/>
            <ac:picMk id="6" creationId="{61C731FF-F055-47D9-ADA4-06AD00F8C307}"/>
          </ac:picMkLst>
        </pc:picChg>
        <pc:cxnChg chg="add">
          <ac:chgData name="Andrea Rosales" userId="7dvK82yZ5w21Mh3MwzE5ENgA4lzVEdyGdQaFMfw3Jkk=" providerId="None" clId="Web-{14D973F3-F676-4C99-BFE6-BB1DE99AD407}" dt="2020-07-28T20:53:13.129" v="249"/>
          <ac:cxnSpMkLst>
            <pc:docMk/>
            <pc:sldMk cId="1509402814" sldId="349"/>
            <ac:cxnSpMk id="5" creationId="{3509DA93-32E5-4954-9916-C0CF5E2FAC66}"/>
          </ac:cxnSpMkLst>
        </pc:cxnChg>
      </pc:sldChg>
      <pc:sldChg chg="addSp delSp">
        <pc:chgData name="Andrea Rosales" userId="7dvK82yZ5w21Mh3MwzE5ENgA4lzVEdyGdQaFMfw3Jkk=" providerId="None" clId="Web-{14D973F3-F676-4C99-BFE6-BB1DE99AD407}" dt="2020-07-28T20:45:48.925" v="201"/>
        <pc:sldMkLst>
          <pc:docMk/>
          <pc:sldMk cId="78205021" sldId="350"/>
        </pc:sldMkLst>
        <pc:picChg chg="add del">
          <ac:chgData name="Andrea Rosales" userId="7dvK82yZ5w21Mh3MwzE5ENgA4lzVEdyGdQaFMfw3Jkk=" providerId="None" clId="Web-{14D973F3-F676-4C99-BFE6-BB1DE99AD407}" dt="2020-07-28T20:33:23.674" v="116"/>
          <ac:picMkLst>
            <pc:docMk/>
            <pc:sldMk cId="78205021" sldId="350"/>
            <ac:picMk id="4" creationId="{B56CE983-7939-4D5E-AD26-78DF4E45D6C4}"/>
          </ac:picMkLst>
        </pc:picChg>
        <pc:picChg chg="add">
          <ac:chgData name="Andrea Rosales" userId="7dvK82yZ5w21Mh3MwzE5ENgA4lzVEdyGdQaFMfw3Jkk=" providerId="None" clId="Web-{14D973F3-F676-4C99-BFE6-BB1DE99AD407}" dt="2020-07-28T20:45:04.690" v="191"/>
          <ac:picMkLst>
            <pc:docMk/>
            <pc:sldMk cId="78205021" sldId="350"/>
            <ac:picMk id="5" creationId="{30C4A895-4EC1-448E-AD67-668FD23081D2}"/>
          </ac:picMkLst>
        </pc:picChg>
        <pc:picChg chg="add">
          <ac:chgData name="Andrea Rosales" userId="7dvK82yZ5w21Mh3MwzE5ENgA4lzVEdyGdQaFMfw3Jkk=" providerId="None" clId="Web-{14D973F3-F676-4C99-BFE6-BB1DE99AD407}" dt="2020-07-28T20:45:48.925" v="201"/>
          <ac:picMkLst>
            <pc:docMk/>
            <pc:sldMk cId="78205021" sldId="350"/>
            <ac:picMk id="9" creationId="{C63F4C0B-6C63-4FC8-B062-50DE82B54AF6}"/>
          </ac:picMkLst>
        </pc:picChg>
        <pc:cxnChg chg="add">
          <ac:chgData name="Andrea Rosales" userId="7dvK82yZ5w21Mh3MwzE5ENgA4lzVEdyGdQaFMfw3Jkk=" providerId="None" clId="Web-{14D973F3-F676-4C99-BFE6-BB1DE99AD407}" dt="2020-07-28T20:45:30.753" v="197"/>
          <ac:cxnSpMkLst>
            <pc:docMk/>
            <pc:sldMk cId="78205021" sldId="350"/>
            <ac:cxnSpMk id="7" creationId="{A45FC6C2-362A-4400-83E8-D189302161D1}"/>
          </ac:cxnSpMkLst>
        </pc:cxnChg>
      </pc:sldChg>
      <pc:sldChg chg="addSp delSp">
        <pc:chgData name="Andrea Rosales" userId="7dvK82yZ5w21Mh3MwzE5ENgA4lzVEdyGdQaFMfw3Jkk=" providerId="None" clId="Web-{14D973F3-F676-4C99-BFE6-BB1DE99AD407}" dt="2020-07-28T20:53:53.020" v="254"/>
        <pc:sldMkLst>
          <pc:docMk/>
          <pc:sldMk cId="3602720544" sldId="354"/>
        </pc:sldMkLst>
        <pc:picChg chg="add del">
          <ac:chgData name="Andrea Rosales" userId="7dvK82yZ5w21Mh3MwzE5ENgA4lzVEdyGdQaFMfw3Jkk=" providerId="None" clId="Web-{14D973F3-F676-4C99-BFE6-BB1DE99AD407}" dt="2020-07-28T20:32:37.064" v="107"/>
          <ac:picMkLst>
            <pc:docMk/>
            <pc:sldMk cId="3602720544" sldId="354"/>
            <ac:picMk id="5" creationId="{02FDF957-7A20-423C-8169-EDFCA1BCE81C}"/>
          </ac:picMkLst>
        </pc:picChg>
        <pc:picChg chg="add">
          <ac:chgData name="Andrea Rosales" userId="7dvK82yZ5w21Mh3MwzE5ENgA4lzVEdyGdQaFMfw3Jkk=" providerId="None" clId="Web-{14D973F3-F676-4C99-BFE6-BB1DE99AD407}" dt="2020-07-28T20:46:36.456" v="204"/>
          <ac:picMkLst>
            <pc:docMk/>
            <pc:sldMk cId="3602720544" sldId="354"/>
            <ac:picMk id="8" creationId="{31D4BC54-D2E2-4B72-94A7-00AA8D3166F7}"/>
          </ac:picMkLst>
        </pc:picChg>
        <pc:picChg chg="add">
          <ac:chgData name="Andrea Rosales" userId="7dvK82yZ5w21Mh3MwzE5ENgA4lzVEdyGdQaFMfw3Jkk=" providerId="None" clId="Web-{14D973F3-F676-4C99-BFE6-BB1DE99AD407}" dt="2020-07-28T20:53:53.020" v="254"/>
          <ac:picMkLst>
            <pc:docMk/>
            <pc:sldMk cId="3602720544" sldId="354"/>
            <ac:picMk id="16" creationId="{7B0E99EA-8755-4945-846C-221BDA446723}"/>
          </ac:picMkLst>
        </pc:picChg>
        <pc:cxnChg chg="add">
          <ac:chgData name="Andrea Rosales" userId="7dvK82yZ5w21Mh3MwzE5ENgA4lzVEdyGdQaFMfw3Jkk=" providerId="None" clId="Web-{14D973F3-F676-4C99-BFE6-BB1DE99AD407}" dt="2020-07-28T20:47:08.581" v="210"/>
          <ac:cxnSpMkLst>
            <pc:docMk/>
            <pc:sldMk cId="3602720544" sldId="354"/>
            <ac:cxnSpMk id="14" creationId="{444B73B2-52FB-4F9A-80A4-FC1861E73C7E}"/>
          </ac:cxnSpMkLst>
        </pc:cxnChg>
      </pc:sldChg>
      <pc:sldChg chg="addSp delSp">
        <pc:chgData name="Andrea Rosales" userId="7dvK82yZ5w21Mh3MwzE5ENgA4lzVEdyGdQaFMfw3Jkk=" providerId="None" clId="Web-{14D973F3-F676-4C99-BFE6-BB1DE99AD407}" dt="2020-07-28T20:47:48.238" v="219"/>
        <pc:sldMkLst>
          <pc:docMk/>
          <pc:sldMk cId="825241663" sldId="370"/>
        </pc:sldMkLst>
        <pc:picChg chg="add del">
          <ac:chgData name="Andrea Rosales" userId="7dvK82yZ5w21Mh3MwzE5ENgA4lzVEdyGdQaFMfw3Jkk=" providerId="None" clId="Web-{14D973F3-F676-4C99-BFE6-BB1DE99AD407}" dt="2020-07-28T20:31:52.330" v="97"/>
          <ac:picMkLst>
            <pc:docMk/>
            <pc:sldMk cId="825241663" sldId="370"/>
            <ac:picMk id="2" creationId="{468FA138-519E-4CE9-814A-4412751CD9DE}"/>
          </ac:picMkLst>
        </pc:picChg>
        <pc:picChg chg="add">
          <ac:chgData name="Andrea Rosales" userId="7dvK82yZ5w21Mh3MwzE5ENgA4lzVEdyGdQaFMfw3Jkk=" providerId="None" clId="Web-{14D973F3-F676-4C99-BFE6-BB1DE99AD407}" dt="2020-07-28T20:46:51.769" v="208"/>
          <ac:picMkLst>
            <pc:docMk/>
            <pc:sldMk cId="825241663" sldId="370"/>
            <ac:picMk id="3" creationId="{3B29A787-7228-491D-8298-A84651165833}"/>
          </ac:picMkLst>
        </pc:picChg>
        <pc:picChg chg="add">
          <ac:chgData name="Andrea Rosales" userId="7dvK82yZ5w21Mh3MwzE5ENgA4lzVEdyGdQaFMfw3Jkk=" providerId="None" clId="Web-{14D973F3-F676-4C99-BFE6-BB1DE99AD407}" dt="2020-07-28T20:47:48.238" v="219"/>
          <ac:picMkLst>
            <pc:docMk/>
            <pc:sldMk cId="825241663" sldId="370"/>
            <ac:picMk id="14" creationId="{ACCC18D0-421A-400C-8615-ADB14DD9A5BC}"/>
          </ac:picMkLst>
        </pc:picChg>
        <pc:cxnChg chg="add">
          <ac:chgData name="Andrea Rosales" userId="7dvK82yZ5w21Mh3MwzE5ENgA4lzVEdyGdQaFMfw3Jkk=" providerId="None" clId="Web-{14D973F3-F676-4C99-BFE6-BB1DE99AD407}" dt="2020-07-28T20:47:21.363" v="214"/>
          <ac:cxnSpMkLst>
            <pc:docMk/>
            <pc:sldMk cId="825241663" sldId="370"/>
            <ac:cxnSpMk id="12" creationId="{828BE0A5-35CA-4D08-958E-8FEA7E262D5D}"/>
          </ac:cxnSpMkLst>
        </pc:cxnChg>
      </pc:sldChg>
      <pc:sldChg chg="addSp delSp">
        <pc:chgData name="Andrea Rosales" userId="7dvK82yZ5w21Mh3MwzE5ENgA4lzVEdyGdQaFMfw3Jkk=" providerId="None" clId="Web-{14D973F3-F676-4C99-BFE6-BB1DE99AD407}" dt="2020-07-28T20:58:30.161" v="275"/>
        <pc:sldMkLst>
          <pc:docMk/>
          <pc:sldMk cId="32744601" sldId="371"/>
        </pc:sldMkLst>
        <pc:picChg chg="add del">
          <ac:chgData name="Andrea Rosales" userId="7dvK82yZ5w21Mh3MwzE5ENgA4lzVEdyGdQaFMfw3Jkk=" providerId="None" clId="Web-{14D973F3-F676-4C99-BFE6-BB1DE99AD407}" dt="2020-07-28T20:32:09.955" v="101"/>
          <ac:picMkLst>
            <pc:docMk/>
            <pc:sldMk cId="32744601" sldId="371"/>
            <ac:picMk id="5" creationId="{DAD804B3-38BA-40AE-BABC-D6884717C470}"/>
          </ac:picMkLst>
        </pc:picChg>
        <pc:picChg chg="add">
          <ac:chgData name="Andrea Rosales" userId="7dvK82yZ5w21Mh3MwzE5ENgA4lzVEdyGdQaFMfw3Jkk=" providerId="None" clId="Web-{14D973F3-F676-4C99-BFE6-BB1DE99AD407}" dt="2020-07-28T20:57:29.723" v="265"/>
          <ac:picMkLst>
            <pc:docMk/>
            <pc:sldMk cId="32744601" sldId="371"/>
            <ac:picMk id="11" creationId="{4745DF85-E9DE-4E4B-8B08-10AC86B025D2}"/>
          </ac:picMkLst>
        </pc:picChg>
        <pc:picChg chg="add">
          <ac:chgData name="Andrea Rosales" userId="7dvK82yZ5w21Mh3MwzE5ENgA4lzVEdyGdQaFMfw3Jkk=" providerId="None" clId="Web-{14D973F3-F676-4C99-BFE6-BB1DE99AD407}" dt="2020-07-28T20:58:30.161" v="275"/>
          <ac:picMkLst>
            <pc:docMk/>
            <pc:sldMk cId="32744601" sldId="371"/>
            <ac:picMk id="24" creationId="{680623E1-9349-4B47-A1E7-244665096CB6}"/>
          </ac:picMkLst>
        </pc:picChg>
        <pc:cxnChg chg="add del">
          <ac:chgData name="Andrea Rosales" userId="7dvK82yZ5w21Mh3MwzE5ENgA4lzVEdyGdQaFMfw3Jkk=" providerId="None" clId="Web-{14D973F3-F676-4C99-BFE6-BB1DE99AD407}" dt="2020-07-28T20:57:55.864" v="270"/>
          <ac:cxnSpMkLst>
            <pc:docMk/>
            <pc:sldMk cId="32744601" sldId="371"/>
            <ac:cxnSpMk id="12" creationId="{3346CB50-B425-43CB-8ABF-2767B0F73DCE}"/>
          </ac:cxnSpMkLst>
        </pc:cxnChg>
        <pc:cxnChg chg="add">
          <ac:chgData name="Andrea Rosales" userId="7dvK82yZ5w21Mh3MwzE5ENgA4lzVEdyGdQaFMfw3Jkk=" providerId="None" clId="Web-{14D973F3-F676-4C99-BFE6-BB1DE99AD407}" dt="2020-07-28T20:58:11.848" v="271"/>
          <ac:cxnSpMkLst>
            <pc:docMk/>
            <pc:sldMk cId="32744601" sldId="371"/>
            <ac:cxnSpMk id="22" creationId="{E194E596-0F20-421E-816C-21214BC53BE0}"/>
          </ac:cxnSpMkLst>
        </pc:cxnChg>
      </pc:sldChg>
      <pc:sldChg chg="addSp delSp modSp">
        <pc:chgData name="Andrea Rosales" userId="7dvK82yZ5w21Mh3MwzE5ENgA4lzVEdyGdQaFMfw3Jkk=" providerId="None" clId="Web-{14D973F3-F676-4C99-BFE6-BB1DE99AD407}" dt="2020-07-28T20:53:37.020" v="251"/>
        <pc:sldMkLst>
          <pc:docMk/>
          <pc:sldMk cId="4141989515" sldId="372"/>
        </pc:sldMkLst>
        <pc:picChg chg="add del mod">
          <ac:chgData name="Andrea Rosales" userId="7dvK82yZ5w21Mh3MwzE5ENgA4lzVEdyGdQaFMfw3Jkk=" providerId="None" clId="Web-{14D973F3-F676-4C99-BFE6-BB1DE99AD407}" dt="2020-07-28T20:29:13.079" v="46"/>
          <ac:picMkLst>
            <pc:docMk/>
            <pc:sldMk cId="4141989515" sldId="372"/>
            <ac:picMk id="2" creationId="{5EA14172-BBEA-4BB8-A9A5-57995A7F3C2A}"/>
          </ac:picMkLst>
        </pc:picChg>
        <pc:picChg chg="add del">
          <ac:chgData name="Andrea Rosales" userId="7dvK82yZ5w21Mh3MwzE5ENgA4lzVEdyGdQaFMfw3Jkk=" providerId="None" clId="Web-{14D973F3-F676-4C99-BFE6-BB1DE99AD407}" dt="2020-07-28T20:32:54.611" v="111"/>
          <ac:picMkLst>
            <pc:docMk/>
            <pc:sldMk cId="4141989515" sldId="372"/>
            <ac:picMk id="11" creationId="{EBF986C5-D7CB-49DB-ACFD-910427914C47}"/>
          </ac:picMkLst>
        </pc:picChg>
        <pc:picChg chg="add">
          <ac:chgData name="Andrea Rosales" userId="7dvK82yZ5w21Mh3MwzE5ENgA4lzVEdyGdQaFMfw3Jkk=" providerId="None" clId="Web-{14D973F3-F676-4C99-BFE6-BB1DE99AD407}" dt="2020-07-28T20:52:41.113" v="243"/>
          <ac:picMkLst>
            <pc:docMk/>
            <pc:sldMk cId="4141989515" sldId="372"/>
            <ac:picMk id="13" creationId="{8FC182CF-15A7-43AE-AAFC-F7012A974826}"/>
          </ac:picMkLst>
        </pc:picChg>
        <pc:picChg chg="add">
          <ac:chgData name="Andrea Rosales" userId="7dvK82yZ5w21Mh3MwzE5ENgA4lzVEdyGdQaFMfw3Jkk=" providerId="None" clId="Web-{14D973F3-F676-4C99-BFE6-BB1DE99AD407}" dt="2020-07-28T20:53:37.020" v="251"/>
          <ac:picMkLst>
            <pc:docMk/>
            <pc:sldMk cId="4141989515" sldId="372"/>
            <ac:picMk id="17" creationId="{2A5C65CD-9C45-45B7-AB89-B6DD6A292222}"/>
          </ac:picMkLst>
        </pc:picChg>
        <pc:cxnChg chg="add">
          <ac:chgData name="Andrea Rosales" userId="7dvK82yZ5w21Mh3MwzE5ENgA4lzVEdyGdQaFMfw3Jkk=" providerId="None" clId="Web-{14D973F3-F676-4C99-BFE6-BB1DE99AD407}" dt="2020-07-28T20:53:06.005" v="247"/>
          <ac:cxnSpMkLst>
            <pc:docMk/>
            <pc:sldMk cId="4141989515" sldId="372"/>
            <ac:cxnSpMk id="15" creationId="{23E8742E-4042-4547-938C-B2C9DECF8061}"/>
          </ac:cxnSpMkLst>
        </pc:cxnChg>
      </pc:sldChg>
      <pc:sldChg chg="addSp delSp">
        <pc:chgData name="Andrea Rosales" userId="7dvK82yZ5w21Mh3MwzE5ENgA4lzVEdyGdQaFMfw3Jkk=" providerId="None" clId="Web-{14D973F3-F676-4C99-BFE6-BB1DE99AD407}" dt="2020-07-28T20:47:41.941" v="217"/>
        <pc:sldMkLst>
          <pc:docMk/>
          <pc:sldMk cId="1155408562" sldId="373"/>
        </pc:sldMkLst>
        <pc:picChg chg="add del">
          <ac:chgData name="Andrea Rosales" userId="7dvK82yZ5w21Mh3MwzE5ENgA4lzVEdyGdQaFMfw3Jkk=" providerId="None" clId="Web-{14D973F3-F676-4C99-BFE6-BB1DE99AD407}" dt="2020-07-28T20:32:27.408" v="105"/>
          <ac:picMkLst>
            <pc:docMk/>
            <pc:sldMk cId="1155408562" sldId="373"/>
            <ac:picMk id="2" creationId="{90C8DE42-2D3B-40A5-9489-65F3EA2B35FA}"/>
          </ac:picMkLst>
        </pc:picChg>
        <pc:picChg chg="add">
          <ac:chgData name="Andrea Rosales" userId="7dvK82yZ5w21Mh3MwzE5ENgA4lzVEdyGdQaFMfw3Jkk=" providerId="None" clId="Web-{14D973F3-F676-4C99-BFE6-BB1DE99AD407}" dt="2020-07-28T20:46:41.331" v="206"/>
          <ac:picMkLst>
            <pc:docMk/>
            <pc:sldMk cId="1155408562" sldId="373"/>
            <ac:picMk id="8" creationId="{DE093344-6C73-48D3-98EF-E6D53AC9DC0D}"/>
          </ac:picMkLst>
        </pc:picChg>
        <pc:picChg chg="add">
          <ac:chgData name="Andrea Rosales" userId="7dvK82yZ5w21Mh3MwzE5ENgA4lzVEdyGdQaFMfw3Jkk=" providerId="None" clId="Web-{14D973F3-F676-4C99-BFE6-BB1DE99AD407}" dt="2020-07-28T20:47:41.941" v="217"/>
          <ac:picMkLst>
            <pc:docMk/>
            <pc:sldMk cId="1155408562" sldId="373"/>
            <ac:picMk id="12" creationId="{4C49E8A0-50E3-48A0-87F4-FC18E6F0D282}"/>
          </ac:picMkLst>
        </pc:picChg>
        <pc:cxnChg chg="add">
          <ac:chgData name="Andrea Rosales" userId="7dvK82yZ5w21Mh3MwzE5ENgA4lzVEdyGdQaFMfw3Jkk=" providerId="None" clId="Web-{14D973F3-F676-4C99-BFE6-BB1DE99AD407}" dt="2020-07-28T20:47:13.081" v="212"/>
          <ac:cxnSpMkLst>
            <pc:docMk/>
            <pc:sldMk cId="1155408562" sldId="373"/>
            <ac:cxnSpMk id="10" creationId="{7AC3929D-AB07-44A1-AF01-070249FA6D9C}"/>
          </ac:cxnSpMkLst>
        </pc:cxnChg>
      </pc:sldChg>
      <pc:sldChg chg="addSp delSp">
        <pc:chgData name="Andrea Rosales" userId="7dvK82yZ5w21Mh3MwzE5ENgA4lzVEdyGdQaFMfw3Jkk=" providerId="None" clId="Web-{14D973F3-F676-4C99-BFE6-BB1DE99AD407}" dt="2020-07-28T20:58:35.176" v="277"/>
        <pc:sldMkLst>
          <pc:docMk/>
          <pc:sldMk cId="1585890541" sldId="374"/>
        </pc:sldMkLst>
        <pc:picChg chg="add del">
          <ac:chgData name="Andrea Rosales" userId="7dvK82yZ5w21Mh3MwzE5ENgA4lzVEdyGdQaFMfw3Jkk=" providerId="None" clId="Web-{14D973F3-F676-4C99-BFE6-BB1DE99AD407}" dt="2020-07-28T20:32:00.423" v="99"/>
          <ac:picMkLst>
            <pc:docMk/>
            <pc:sldMk cId="1585890541" sldId="374"/>
            <ac:picMk id="3" creationId="{A3954B47-DDDD-4C3E-AF3D-2A0D865DA4CB}"/>
          </ac:picMkLst>
        </pc:picChg>
        <pc:picChg chg="add">
          <ac:chgData name="Andrea Rosales" userId="7dvK82yZ5w21Mh3MwzE5ENgA4lzVEdyGdQaFMfw3Jkk=" providerId="None" clId="Web-{14D973F3-F676-4C99-BFE6-BB1DE99AD407}" dt="2020-07-28T20:57:34.176" v="267"/>
          <ac:picMkLst>
            <pc:docMk/>
            <pc:sldMk cId="1585890541" sldId="374"/>
            <ac:picMk id="5" creationId="{5A286652-7850-422B-B2A3-D944960ED435}"/>
          </ac:picMkLst>
        </pc:picChg>
        <pc:picChg chg="add">
          <ac:chgData name="Andrea Rosales" userId="7dvK82yZ5w21Mh3MwzE5ENgA4lzVEdyGdQaFMfw3Jkk=" providerId="None" clId="Web-{14D973F3-F676-4C99-BFE6-BB1DE99AD407}" dt="2020-07-28T20:58:35.176" v="277"/>
          <ac:picMkLst>
            <pc:docMk/>
            <pc:sldMk cId="1585890541" sldId="374"/>
            <ac:picMk id="10" creationId="{D36B5D45-9002-4F95-A5B4-1A5E754FC695}"/>
          </ac:picMkLst>
        </pc:picChg>
        <pc:cxnChg chg="add">
          <ac:chgData name="Andrea Rosales" userId="7dvK82yZ5w21Mh3MwzE5ENgA4lzVEdyGdQaFMfw3Jkk=" providerId="None" clId="Web-{14D973F3-F676-4C99-BFE6-BB1DE99AD407}" dt="2020-07-28T20:58:16.004" v="273"/>
          <ac:cxnSpMkLst>
            <pc:docMk/>
            <pc:sldMk cId="1585890541" sldId="374"/>
            <ac:cxnSpMk id="8" creationId="{EE0DD53B-270C-4564-977D-A2DC70988909}"/>
          </ac:cxnSpMkLst>
        </pc:cxnChg>
      </pc:sldChg>
      <pc:sldChg chg="addSp delSp">
        <pc:chgData name="Andrea Rosales" userId="7dvK82yZ5w21Mh3MwzE5ENgA4lzVEdyGdQaFMfw3Jkk=" providerId="None" clId="Web-{14D973F3-F676-4C99-BFE6-BB1DE99AD407}" dt="2020-07-28T20:55:22.410" v="262"/>
        <pc:sldMkLst>
          <pc:docMk/>
          <pc:sldMk cId="1193710353" sldId="375"/>
        </pc:sldMkLst>
        <pc:picChg chg="add del">
          <ac:chgData name="Andrea Rosales" userId="7dvK82yZ5w21Mh3MwzE5ENgA4lzVEdyGdQaFMfw3Jkk=" providerId="None" clId="Web-{14D973F3-F676-4C99-BFE6-BB1DE99AD407}" dt="2020-07-28T20:32:12.158" v="102"/>
          <ac:picMkLst>
            <pc:docMk/>
            <pc:sldMk cId="1193710353" sldId="375"/>
            <ac:picMk id="2" creationId="{0B728E74-A641-4069-BB38-74B4290B3CBB}"/>
          </ac:picMkLst>
        </pc:picChg>
        <pc:picChg chg="add">
          <ac:chgData name="Andrea Rosales" userId="7dvK82yZ5w21Mh3MwzE5ENgA4lzVEdyGdQaFMfw3Jkk=" providerId="None" clId="Web-{14D973F3-F676-4C99-BFE6-BB1DE99AD407}" dt="2020-07-28T20:54:56.035" v="258"/>
          <ac:picMkLst>
            <pc:docMk/>
            <pc:sldMk cId="1193710353" sldId="375"/>
            <ac:picMk id="3" creationId="{1C2BF54D-B8B4-410F-AB40-45E618F304B2}"/>
          </ac:picMkLst>
        </pc:picChg>
        <pc:picChg chg="add">
          <ac:chgData name="Andrea Rosales" userId="7dvK82yZ5w21Mh3MwzE5ENgA4lzVEdyGdQaFMfw3Jkk=" providerId="None" clId="Web-{14D973F3-F676-4C99-BFE6-BB1DE99AD407}" dt="2020-07-28T20:55:22.410" v="262"/>
          <ac:picMkLst>
            <pc:docMk/>
            <pc:sldMk cId="1193710353" sldId="375"/>
            <ac:picMk id="11" creationId="{EB975A3D-1896-4BDE-8E85-CD8EBDD5F9F1}"/>
          </ac:picMkLst>
        </pc:picChg>
        <pc:cxnChg chg="add">
          <ac:chgData name="Andrea Rosales" userId="7dvK82yZ5w21Mh3MwzE5ENgA4lzVEdyGdQaFMfw3Jkk=" providerId="None" clId="Web-{14D973F3-F676-4C99-BFE6-BB1DE99AD407}" dt="2020-07-28T20:55:12.020" v="260"/>
          <ac:cxnSpMkLst>
            <pc:docMk/>
            <pc:sldMk cId="1193710353" sldId="375"/>
            <ac:cxnSpMk id="5" creationId="{68067986-E5A3-49D5-8768-79723A5E9BEA}"/>
          </ac:cxnSpMkLst>
        </pc:cxnChg>
      </pc:sldChg>
      <pc:sldChg chg="addSp delSp">
        <pc:chgData name="Andrea Rosales" userId="7dvK82yZ5w21Mh3MwzE5ENgA4lzVEdyGdQaFMfw3Jkk=" providerId="None" clId="Web-{14D973F3-F676-4C99-BFE6-BB1DE99AD407}" dt="2020-07-28T20:45:51.659" v="202"/>
        <pc:sldMkLst>
          <pc:docMk/>
          <pc:sldMk cId="3801733266" sldId="376"/>
        </pc:sldMkLst>
        <pc:picChg chg="add del">
          <ac:chgData name="Andrea Rosales" userId="7dvK82yZ5w21Mh3MwzE5ENgA4lzVEdyGdQaFMfw3Jkk=" providerId="None" clId="Web-{14D973F3-F676-4C99-BFE6-BB1DE99AD407}" dt="2020-07-28T20:33:19.549" v="115"/>
          <ac:picMkLst>
            <pc:docMk/>
            <pc:sldMk cId="3801733266" sldId="376"/>
            <ac:picMk id="4" creationId="{3C35E638-B45F-4FC9-8415-5BAA209A213F}"/>
          </ac:picMkLst>
        </pc:picChg>
        <pc:picChg chg="add">
          <ac:chgData name="Andrea Rosales" userId="7dvK82yZ5w21Mh3MwzE5ENgA4lzVEdyGdQaFMfw3Jkk=" providerId="None" clId="Web-{14D973F3-F676-4C99-BFE6-BB1DE99AD407}" dt="2020-07-28T20:45:07.206" v="192"/>
          <ac:picMkLst>
            <pc:docMk/>
            <pc:sldMk cId="3801733266" sldId="376"/>
            <ac:picMk id="5" creationId="{61B98144-D410-45D7-8A2D-070EDAAEA3BC}"/>
          </ac:picMkLst>
        </pc:picChg>
        <pc:picChg chg="add">
          <ac:chgData name="Andrea Rosales" userId="7dvK82yZ5w21Mh3MwzE5ENgA4lzVEdyGdQaFMfw3Jkk=" providerId="None" clId="Web-{14D973F3-F676-4C99-BFE6-BB1DE99AD407}" dt="2020-07-28T20:45:51.659" v="202"/>
          <ac:picMkLst>
            <pc:docMk/>
            <pc:sldMk cId="3801733266" sldId="376"/>
            <ac:picMk id="9" creationId="{36325E85-7673-4EB7-93C4-69CEAF750C07}"/>
          </ac:picMkLst>
        </pc:picChg>
        <pc:cxnChg chg="add">
          <ac:chgData name="Andrea Rosales" userId="7dvK82yZ5w21Mh3MwzE5ENgA4lzVEdyGdQaFMfw3Jkk=" providerId="None" clId="Web-{14D973F3-F676-4C99-BFE6-BB1DE99AD407}" dt="2020-07-28T20:45:33.112" v="198"/>
          <ac:cxnSpMkLst>
            <pc:docMk/>
            <pc:sldMk cId="3801733266" sldId="376"/>
            <ac:cxnSpMk id="7" creationId="{6D10BB0A-AFEF-449E-9B3F-BEC4AF770F92}"/>
          </ac:cxnSpMkLst>
        </pc:cxnChg>
      </pc:sldChg>
      <pc:sldChg chg="addSp delSp">
        <pc:chgData name="Andrea Rosales" userId="7dvK82yZ5w21Mh3MwzE5ENgA4lzVEdyGdQaFMfw3Jkk=" providerId="None" clId="Web-{14D973F3-F676-4C99-BFE6-BB1DE99AD407}" dt="2020-07-28T20:45:54.878" v="203"/>
        <pc:sldMkLst>
          <pc:docMk/>
          <pc:sldMk cId="1708575079" sldId="377"/>
        </pc:sldMkLst>
        <pc:picChg chg="add del">
          <ac:chgData name="Andrea Rosales" userId="7dvK82yZ5w21Mh3MwzE5ENgA4lzVEdyGdQaFMfw3Jkk=" providerId="None" clId="Web-{14D973F3-F676-4C99-BFE6-BB1DE99AD407}" dt="2020-07-28T20:33:08.673" v="114"/>
          <ac:picMkLst>
            <pc:docMk/>
            <pc:sldMk cId="1708575079" sldId="377"/>
            <ac:picMk id="4" creationId="{0DE9A837-8AE9-4596-AB33-05F8354E6698}"/>
          </ac:picMkLst>
        </pc:picChg>
        <pc:picChg chg="add">
          <ac:chgData name="Andrea Rosales" userId="7dvK82yZ5w21Mh3MwzE5ENgA4lzVEdyGdQaFMfw3Jkk=" providerId="None" clId="Web-{14D973F3-F676-4C99-BFE6-BB1DE99AD407}" dt="2020-07-28T20:45:09.164" v="193"/>
          <ac:picMkLst>
            <pc:docMk/>
            <pc:sldMk cId="1708575079" sldId="377"/>
            <ac:picMk id="5" creationId="{2616C5F7-B1FC-4F89-8C17-FD2507AE52D1}"/>
          </ac:picMkLst>
        </pc:picChg>
        <pc:picChg chg="add">
          <ac:chgData name="Andrea Rosales" userId="7dvK82yZ5w21Mh3MwzE5ENgA4lzVEdyGdQaFMfw3Jkk=" providerId="None" clId="Web-{14D973F3-F676-4C99-BFE6-BB1DE99AD407}" dt="2020-07-28T20:45:54.878" v="203"/>
          <ac:picMkLst>
            <pc:docMk/>
            <pc:sldMk cId="1708575079" sldId="377"/>
            <ac:picMk id="9" creationId="{AAA7C8E5-B423-4E97-A86C-A35290CE70AC}"/>
          </ac:picMkLst>
        </pc:picChg>
        <pc:cxnChg chg="add">
          <ac:chgData name="Andrea Rosales" userId="7dvK82yZ5w21Mh3MwzE5ENgA4lzVEdyGdQaFMfw3Jkk=" providerId="None" clId="Web-{14D973F3-F676-4C99-BFE6-BB1DE99AD407}" dt="2020-07-28T20:45:35.691" v="199"/>
          <ac:cxnSpMkLst>
            <pc:docMk/>
            <pc:sldMk cId="1708575079" sldId="377"/>
            <ac:cxnSpMk id="7" creationId="{24E8621E-7CED-4AB4-B0C4-EE7A82FECCEE}"/>
          </ac:cxnSpMkLst>
        </pc:cxnChg>
      </pc:sldChg>
      <pc:sldChg chg="addSp delSp modSp">
        <pc:chgData name="Andrea Rosales" userId="7dvK82yZ5w21Mh3MwzE5ENgA4lzVEdyGdQaFMfw3Jkk=" providerId="None" clId="Web-{14D973F3-F676-4C99-BFE6-BB1DE99AD407}" dt="2020-07-28T20:45:46.628" v="200"/>
        <pc:sldMkLst>
          <pc:docMk/>
          <pc:sldMk cId="4161292579" sldId="378"/>
        </pc:sldMkLst>
        <pc:picChg chg="add del mod">
          <ac:chgData name="Andrea Rosales" userId="7dvK82yZ5w21Mh3MwzE5ENgA4lzVEdyGdQaFMfw3Jkk=" providerId="None" clId="Web-{14D973F3-F676-4C99-BFE6-BB1DE99AD407}" dt="2020-07-28T20:27:26.829" v="27"/>
          <ac:picMkLst>
            <pc:docMk/>
            <pc:sldMk cId="4161292579" sldId="378"/>
            <ac:picMk id="8" creationId="{50A41C7F-A4B7-4061-AAE4-D6FFE7A54296}"/>
          </ac:picMkLst>
        </pc:picChg>
        <pc:picChg chg="add del">
          <ac:chgData name="Andrea Rosales" userId="7dvK82yZ5w21Mh3MwzE5ENgA4lzVEdyGdQaFMfw3Jkk=" providerId="None" clId="Web-{14D973F3-F676-4C99-BFE6-BB1DE99AD407}" dt="2020-07-28T20:33:27.830" v="117"/>
          <ac:picMkLst>
            <pc:docMk/>
            <pc:sldMk cId="4161292579" sldId="378"/>
            <ac:picMk id="11" creationId="{AF6F68AF-5370-4108-A874-BD23620E6B5F}"/>
          </ac:picMkLst>
        </pc:picChg>
        <pc:picChg chg="add">
          <ac:chgData name="Andrea Rosales" userId="7dvK82yZ5w21Mh3MwzE5ENgA4lzVEdyGdQaFMfw3Jkk=" providerId="None" clId="Web-{14D973F3-F676-4C99-BFE6-BB1DE99AD407}" dt="2020-07-28T20:45:02.050" v="190"/>
          <ac:picMkLst>
            <pc:docMk/>
            <pc:sldMk cId="4161292579" sldId="378"/>
            <ac:picMk id="13" creationId="{1B2550B8-63BD-49DF-89B5-ACFDF1FDAEDC}"/>
          </ac:picMkLst>
        </pc:picChg>
        <pc:picChg chg="add">
          <ac:chgData name="Andrea Rosales" userId="7dvK82yZ5w21Mh3MwzE5ENgA4lzVEdyGdQaFMfw3Jkk=" providerId="None" clId="Web-{14D973F3-F676-4C99-BFE6-BB1DE99AD407}" dt="2020-07-28T20:45:46.628" v="200"/>
          <ac:picMkLst>
            <pc:docMk/>
            <pc:sldMk cId="4161292579" sldId="378"/>
            <ac:picMk id="17" creationId="{DCD7D764-1B4B-45FB-A1C8-C156C6798461}"/>
          </ac:picMkLst>
        </pc:picChg>
        <pc:cxnChg chg="add">
          <ac:chgData name="Andrea Rosales" userId="7dvK82yZ5w21Mh3MwzE5ENgA4lzVEdyGdQaFMfw3Jkk=" providerId="None" clId="Web-{14D973F3-F676-4C99-BFE6-BB1DE99AD407}" dt="2020-07-28T20:45:28.487" v="196"/>
          <ac:cxnSpMkLst>
            <pc:docMk/>
            <pc:sldMk cId="4161292579" sldId="378"/>
            <ac:cxnSpMk id="15" creationId="{B318A299-F787-4134-A82D-3D0F7A464758}"/>
          </ac:cxnSpMkLst>
        </pc:cxnChg>
      </pc:sldChg>
      <pc:sldChg chg="addSp delSp">
        <pc:chgData name="Andrea Rosales" userId="7dvK82yZ5w21Mh3MwzE5ENgA4lzVEdyGdQaFMfw3Jkk=" providerId="None" clId="Web-{14D973F3-F676-4C99-BFE6-BB1DE99AD407}" dt="2020-07-28T20:47:39.145" v="216"/>
        <pc:sldMkLst>
          <pc:docMk/>
          <pc:sldMk cId="2531111331" sldId="379"/>
        </pc:sldMkLst>
        <pc:picChg chg="add del">
          <ac:chgData name="Andrea Rosales" userId="7dvK82yZ5w21Mh3MwzE5ENgA4lzVEdyGdQaFMfw3Jkk=" providerId="None" clId="Web-{14D973F3-F676-4C99-BFE6-BB1DE99AD407}" dt="2020-07-28T20:32:32.720" v="106"/>
          <ac:picMkLst>
            <pc:docMk/>
            <pc:sldMk cId="2531111331" sldId="379"/>
            <ac:picMk id="5" creationId="{74C75BF0-1094-443F-8F41-0B2564285C51}"/>
          </ac:picMkLst>
        </pc:picChg>
        <pc:picChg chg="add">
          <ac:chgData name="Andrea Rosales" userId="7dvK82yZ5w21Mh3MwzE5ENgA4lzVEdyGdQaFMfw3Jkk=" providerId="None" clId="Web-{14D973F3-F676-4C99-BFE6-BB1DE99AD407}" dt="2020-07-28T20:46:39.222" v="205"/>
          <ac:picMkLst>
            <pc:docMk/>
            <pc:sldMk cId="2531111331" sldId="379"/>
            <ac:picMk id="8" creationId="{652CB18E-2E28-48F5-81BF-9918DE064243}"/>
          </ac:picMkLst>
        </pc:picChg>
        <pc:picChg chg="add">
          <ac:chgData name="Andrea Rosales" userId="7dvK82yZ5w21Mh3MwzE5ENgA4lzVEdyGdQaFMfw3Jkk=" providerId="None" clId="Web-{14D973F3-F676-4C99-BFE6-BB1DE99AD407}" dt="2020-07-28T20:47:39.145" v="216"/>
          <ac:picMkLst>
            <pc:docMk/>
            <pc:sldMk cId="2531111331" sldId="379"/>
            <ac:picMk id="16" creationId="{9BF6186F-AB69-4626-93B5-A44B34BBCC5D}"/>
          </ac:picMkLst>
        </pc:picChg>
        <pc:cxnChg chg="add">
          <ac:chgData name="Andrea Rosales" userId="7dvK82yZ5w21Mh3MwzE5ENgA4lzVEdyGdQaFMfw3Jkk=" providerId="None" clId="Web-{14D973F3-F676-4C99-BFE6-BB1DE99AD407}" dt="2020-07-28T20:47:10.738" v="211"/>
          <ac:cxnSpMkLst>
            <pc:docMk/>
            <pc:sldMk cId="2531111331" sldId="379"/>
            <ac:cxnSpMk id="14" creationId="{CA357FD6-C58C-4E95-B269-092C4760A787}"/>
          </ac:cxnSpMkLst>
        </pc:cxnChg>
      </pc:sldChg>
      <pc:sldChg chg="addSp delSp">
        <pc:chgData name="Andrea Rosales" userId="7dvK82yZ5w21Mh3MwzE5ENgA4lzVEdyGdQaFMfw3Jkk=" providerId="None" clId="Web-{14D973F3-F676-4C99-BFE6-BB1DE99AD407}" dt="2020-07-28T20:59:57.598" v="279"/>
        <pc:sldMkLst>
          <pc:docMk/>
          <pc:sldMk cId="2793737614" sldId="380"/>
        </pc:sldMkLst>
        <pc:picChg chg="add del">
          <ac:chgData name="Andrea Rosales" userId="7dvK82yZ5w21Mh3MwzE5ENgA4lzVEdyGdQaFMfw3Jkk=" providerId="None" clId="Web-{14D973F3-F676-4C99-BFE6-BB1DE99AD407}" dt="2020-07-28T20:32:50.455" v="110"/>
          <ac:picMkLst>
            <pc:docMk/>
            <pc:sldMk cId="2793737614" sldId="380"/>
            <ac:picMk id="2" creationId="{484E6DA7-BF00-4F06-B320-EF0EFEEF5C4B}"/>
          </ac:picMkLst>
        </pc:picChg>
        <pc:picChg chg="add">
          <ac:chgData name="Andrea Rosales" userId="7dvK82yZ5w21Mh3MwzE5ENgA4lzVEdyGdQaFMfw3Jkk=" providerId="None" clId="Web-{14D973F3-F676-4C99-BFE6-BB1DE99AD407}" dt="2020-07-28T20:52:43.379" v="244"/>
          <ac:picMkLst>
            <pc:docMk/>
            <pc:sldMk cId="2793737614" sldId="380"/>
            <ac:picMk id="11" creationId="{3EDA7A26-5605-474F-AD73-A7C5C6DAED50}"/>
          </ac:picMkLst>
        </pc:picChg>
        <pc:picChg chg="add">
          <ac:chgData name="Andrea Rosales" userId="7dvK82yZ5w21Mh3MwzE5ENgA4lzVEdyGdQaFMfw3Jkk=" providerId="None" clId="Web-{14D973F3-F676-4C99-BFE6-BB1DE99AD407}" dt="2020-07-28T20:59:57.598" v="279"/>
          <ac:picMkLst>
            <pc:docMk/>
            <pc:sldMk cId="2793737614" sldId="380"/>
            <ac:picMk id="15" creationId="{1B439E8A-17AE-41C0-B229-4C785E19A2A0}"/>
          </ac:picMkLst>
        </pc:picChg>
        <pc:cxnChg chg="add">
          <ac:chgData name="Andrea Rosales" userId="7dvK82yZ5w21Mh3MwzE5ENgA4lzVEdyGdQaFMfw3Jkk=" providerId="None" clId="Web-{14D973F3-F676-4C99-BFE6-BB1DE99AD407}" dt="2020-07-28T20:53:10.348" v="248"/>
          <ac:cxnSpMkLst>
            <pc:docMk/>
            <pc:sldMk cId="2793737614" sldId="380"/>
            <ac:cxnSpMk id="13" creationId="{CCB1E68A-64EE-4106-BF25-8661F613547C}"/>
          </ac:cxnSpMkLst>
        </pc:cxnChg>
      </pc:sldChg>
      <pc:sldChg chg="addSp delSp modSp">
        <pc:chgData name="Andrea Rosales" userId="7dvK82yZ5w21Mh3MwzE5ENgA4lzVEdyGdQaFMfw3Jkk=" providerId="None" clId="Web-{14D973F3-F676-4C99-BFE6-BB1DE99AD407}" dt="2020-07-28T20:53:41.348" v="253"/>
        <pc:sldMkLst>
          <pc:docMk/>
          <pc:sldMk cId="3729485975" sldId="381"/>
        </pc:sldMkLst>
        <pc:spChg chg="mod">
          <ac:chgData name="Andrea Rosales" userId="7dvK82yZ5w21Mh3MwzE5ENgA4lzVEdyGdQaFMfw3Jkk=" providerId="None" clId="Web-{14D973F3-F676-4C99-BFE6-BB1DE99AD407}" dt="2020-07-28T20:29:55.954" v="77" actId="20577"/>
          <ac:spMkLst>
            <pc:docMk/>
            <pc:sldMk cId="3729485975" sldId="381"/>
            <ac:spMk id="14" creationId="{00000000-0000-0000-0000-000000000000}"/>
          </ac:spMkLst>
        </pc:spChg>
        <pc:picChg chg="add del">
          <ac:chgData name="Andrea Rosales" userId="7dvK82yZ5w21Mh3MwzE5ENgA4lzVEdyGdQaFMfw3Jkk=" providerId="None" clId="Web-{14D973F3-F676-4C99-BFE6-BB1DE99AD407}" dt="2020-07-28T20:32:43.298" v="108"/>
          <ac:picMkLst>
            <pc:docMk/>
            <pc:sldMk cId="3729485975" sldId="381"/>
            <ac:picMk id="3" creationId="{26742C6E-54A8-4807-80C7-4872B5EC7454}"/>
          </ac:picMkLst>
        </pc:picChg>
        <pc:picChg chg="add">
          <ac:chgData name="Andrea Rosales" userId="7dvK82yZ5w21Mh3MwzE5ENgA4lzVEdyGdQaFMfw3Jkk=" providerId="None" clId="Web-{14D973F3-F676-4C99-BFE6-BB1DE99AD407}" dt="2020-07-28T20:52:48.645" v="246"/>
          <ac:picMkLst>
            <pc:docMk/>
            <pc:sldMk cId="3729485975" sldId="381"/>
            <ac:picMk id="4" creationId="{B0912BB4-F7D4-4D89-865C-7BC2CF5FAB90}"/>
          </ac:picMkLst>
        </pc:picChg>
        <pc:picChg chg="add">
          <ac:chgData name="Andrea Rosales" userId="7dvK82yZ5w21Mh3MwzE5ENgA4lzVEdyGdQaFMfw3Jkk=" providerId="None" clId="Web-{14D973F3-F676-4C99-BFE6-BB1DE99AD407}" dt="2020-07-28T20:53:41.348" v="253"/>
          <ac:picMkLst>
            <pc:docMk/>
            <pc:sldMk cId="3729485975" sldId="381"/>
            <ac:picMk id="6" creationId="{2984AD19-B717-40DF-8F71-05646FE9FFA0}"/>
          </ac:picMkLst>
        </pc:picChg>
        <pc:cxnChg chg="add">
          <ac:chgData name="Andrea Rosales" userId="7dvK82yZ5w21Mh3MwzE5ENgA4lzVEdyGdQaFMfw3Jkk=" providerId="None" clId="Web-{14D973F3-F676-4C99-BFE6-BB1DE99AD407}" dt="2020-07-28T20:53:15.457" v="250"/>
          <ac:cxnSpMkLst>
            <pc:docMk/>
            <pc:sldMk cId="3729485975" sldId="381"/>
            <ac:cxnSpMk id="5" creationId="{13A1B4AC-578A-4EDD-B283-8A5494FA0EF1}"/>
          </ac:cxnSpMkLst>
        </pc:cxnChg>
      </pc:sldChg>
      <pc:sldChg chg="addSp delSp">
        <pc:chgData name="Andrea Rosales" userId="7dvK82yZ5w21Mh3MwzE5ENgA4lzVEdyGdQaFMfw3Jkk=" providerId="None" clId="Web-{14D973F3-F676-4C99-BFE6-BB1DE99AD407}" dt="2020-07-28T20:47:44.988" v="218"/>
        <pc:sldMkLst>
          <pc:docMk/>
          <pc:sldMk cId="4213852148" sldId="382"/>
        </pc:sldMkLst>
        <pc:picChg chg="add del">
          <ac:chgData name="Andrea Rosales" userId="7dvK82yZ5w21Mh3MwzE5ENgA4lzVEdyGdQaFMfw3Jkk=" providerId="None" clId="Web-{14D973F3-F676-4C99-BFE6-BB1DE99AD407}" dt="2020-07-28T20:32:23.970" v="104"/>
          <ac:picMkLst>
            <pc:docMk/>
            <pc:sldMk cId="4213852148" sldId="382"/>
            <ac:picMk id="2" creationId="{2264DFA9-1DDC-4E30-B418-7655FEE428E7}"/>
          </ac:picMkLst>
        </pc:picChg>
        <pc:picChg chg="add">
          <ac:chgData name="Andrea Rosales" userId="7dvK82yZ5w21Mh3MwzE5ENgA4lzVEdyGdQaFMfw3Jkk=" providerId="None" clId="Web-{14D973F3-F676-4C99-BFE6-BB1DE99AD407}" dt="2020-07-28T20:46:43.441" v="207"/>
          <ac:picMkLst>
            <pc:docMk/>
            <pc:sldMk cId="4213852148" sldId="382"/>
            <ac:picMk id="8" creationId="{62A65609-BF5E-44AC-8FD8-4810E91DA2D9}"/>
          </ac:picMkLst>
        </pc:picChg>
        <pc:picChg chg="add">
          <ac:chgData name="Andrea Rosales" userId="7dvK82yZ5w21Mh3MwzE5ENgA4lzVEdyGdQaFMfw3Jkk=" providerId="None" clId="Web-{14D973F3-F676-4C99-BFE6-BB1DE99AD407}" dt="2020-07-28T20:47:44.988" v="218"/>
          <ac:picMkLst>
            <pc:docMk/>
            <pc:sldMk cId="4213852148" sldId="382"/>
            <ac:picMk id="12" creationId="{64326938-CDA3-4BA6-AE6A-F6934B08B683}"/>
          </ac:picMkLst>
        </pc:picChg>
        <pc:cxnChg chg="add">
          <ac:chgData name="Andrea Rosales" userId="7dvK82yZ5w21Mh3MwzE5ENgA4lzVEdyGdQaFMfw3Jkk=" providerId="None" clId="Web-{14D973F3-F676-4C99-BFE6-BB1DE99AD407}" dt="2020-07-28T20:47:15.659" v="213"/>
          <ac:cxnSpMkLst>
            <pc:docMk/>
            <pc:sldMk cId="4213852148" sldId="382"/>
            <ac:cxnSpMk id="10" creationId="{6AFBA056-EEBF-4C6B-B221-D03D4D42C5AD}"/>
          </ac:cxnSpMkLst>
        </pc:cxnChg>
      </pc:sldChg>
      <pc:sldChg chg="addSp delSp modSp">
        <pc:chgData name="Andrea Rosales" userId="7dvK82yZ5w21Mh3MwzE5ENgA4lzVEdyGdQaFMfw3Jkk=" providerId="None" clId="Web-{14D973F3-F676-4C99-BFE6-BB1DE99AD407}" dt="2020-07-28T20:58:33.051" v="276"/>
        <pc:sldMkLst>
          <pc:docMk/>
          <pc:sldMk cId="3889821152" sldId="383"/>
        </pc:sldMkLst>
        <pc:spChg chg="mod">
          <ac:chgData name="Andrea Rosales" userId="7dvK82yZ5w21Mh3MwzE5ENgA4lzVEdyGdQaFMfw3Jkk=" providerId="None" clId="Web-{14D973F3-F676-4C99-BFE6-BB1DE99AD407}" dt="2020-07-28T20:56:30.270" v="263"/>
          <ac:spMkLst>
            <pc:docMk/>
            <pc:sldMk cId="3889821152" sldId="383"/>
            <ac:spMk id="3" creationId="{00000000-0000-0000-0000-000000000000}"/>
          </ac:spMkLst>
        </pc:spChg>
        <pc:spChg chg="mod">
          <ac:chgData name="Andrea Rosales" userId="7dvK82yZ5w21Mh3MwzE5ENgA4lzVEdyGdQaFMfw3Jkk=" providerId="None" clId="Web-{14D973F3-F676-4C99-BFE6-BB1DE99AD407}" dt="2020-07-28T20:56:37.036" v="264"/>
          <ac:spMkLst>
            <pc:docMk/>
            <pc:sldMk cId="3889821152" sldId="383"/>
            <ac:spMk id="17" creationId="{00000000-0000-0000-0000-000000000000}"/>
          </ac:spMkLst>
        </pc:spChg>
        <pc:picChg chg="add del">
          <ac:chgData name="Andrea Rosales" userId="7dvK82yZ5w21Mh3MwzE5ENgA4lzVEdyGdQaFMfw3Jkk=" providerId="None" clId="Web-{14D973F3-F676-4C99-BFE6-BB1DE99AD407}" dt="2020-07-28T20:32:04.814" v="100"/>
          <ac:picMkLst>
            <pc:docMk/>
            <pc:sldMk cId="3889821152" sldId="383"/>
            <ac:picMk id="5" creationId="{54ADA792-D21E-4F59-873C-EB0C6EB6FC87}"/>
          </ac:picMkLst>
        </pc:picChg>
        <pc:picChg chg="add">
          <ac:chgData name="Andrea Rosales" userId="7dvK82yZ5w21Mh3MwzE5ENgA4lzVEdyGdQaFMfw3Jkk=" providerId="None" clId="Web-{14D973F3-F676-4C99-BFE6-BB1DE99AD407}" dt="2020-07-28T20:57:31.926" v="266"/>
          <ac:picMkLst>
            <pc:docMk/>
            <pc:sldMk cId="3889821152" sldId="383"/>
            <ac:picMk id="11" creationId="{4A823E9C-116D-479B-9E65-3C506EB5E529}"/>
          </ac:picMkLst>
        </pc:picChg>
        <pc:picChg chg="add">
          <ac:chgData name="Andrea Rosales" userId="7dvK82yZ5w21Mh3MwzE5ENgA4lzVEdyGdQaFMfw3Jkk=" providerId="None" clId="Web-{14D973F3-F676-4C99-BFE6-BB1DE99AD407}" dt="2020-07-28T20:58:33.051" v="276"/>
          <ac:picMkLst>
            <pc:docMk/>
            <pc:sldMk cId="3889821152" sldId="383"/>
            <ac:picMk id="22" creationId="{5C1882C0-3614-4D26-BEC4-4879508E16A9}"/>
          </ac:picMkLst>
        </pc:picChg>
        <pc:cxnChg chg="add">
          <ac:chgData name="Andrea Rosales" userId="7dvK82yZ5w21Mh3MwzE5ENgA4lzVEdyGdQaFMfw3Jkk=" providerId="None" clId="Web-{14D973F3-F676-4C99-BFE6-BB1DE99AD407}" dt="2020-07-28T20:58:13.942" v="272"/>
          <ac:cxnSpMkLst>
            <pc:docMk/>
            <pc:sldMk cId="3889821152" sldId="383"/>
            <ac:cxnSpMk id="12" creationId="{D3EC605D-8DFB-4575-9023-0B346C8EEF2B}"/>
          </ac:cxnSpMkLst>
        </pc:cxnChg>
      </pc:sldChg>
      <pc:sldChg chg="addSp delSp">
        <pc:chgData name="Andrea Rosales" userId="7dvK82yZ5w21Mh3MwzE5ENgA4lzVEdyGdQaFMfw3Jkk=" providerId="None" clId="Web-{14D973F3-F676-4C99-BFE6-BB1DE99AD407}" dt="2020-07-28T20:58:37.442" v="278"/>
        <pc:sldMkLst>
          <pc:docMk/>
          <pc:sldMk cId="2690355119" sldId="384"/>
        </pc:sldMkLst>
        <pc:picChg chg="add del">
          <ac:chgData name="Andrea Rosales" userId="7dvK82yZ5w21Mh3MwzE5ENgA4lzVEdyGdQaFMfw3Jkk=" providerId="None" clId="Web-{14D973F3-F676-4C99-BFE6-BB1DE99AD407}" dt="2020-07-28T20:31:55.767" v="98"/>
          <ac:picMkLst>
            <pc:docMk/>
            <pc:sldMk cId="2690355119" sldId="384"/>
            <ac:picMk id="3" creationId="{26AB757B-A410-4BE2-8D77-9722CB43B30C}"/>
          </ac:picMkLst>
        </pc:picChg>
        <pc:picChg chg="add">
          <ac:chgData name="Andrea Rosales" userId="7dvK82yZ5w21Mh3MwzE5ENgA4lzVEdyGdQaFMfw3Jkk=" providerId="None" clId="Web-{14D973F3-F676-4C99-BFE6-BB1DE99AD407}" dt="2020-07-28T20:57:38.301" v="268"/>
          <ac:picMkLst>
            <pc:docMk/>
            <pc:sldMk cId="2690355119" sldId="384"/>
            <ac:picMk id="5" creationId="{F2EE59F2-A130-4CC1-82A6-B57E113B479C}"/>
          </ac:picMkLst>
        </pc:picChg>
        <pc:picChg chg="add">
          <ac:chgData name="Andrea Rosales" userId="7dvK82yZ5w21Mh3MwzE5ENgA4lzVEdyGdQaFMfw3Jkk=" providerId="None" clId="Web-{14D973F3-F676-4C99-BFE6-BB1DE99AD407}" dt="2020-07-28T20:58:37.442" v="278"/>
          <ac:picMkLst>
            <pc:docMk/>
            <pc:sldMk cId="2690355119" sldId="384"/>
            <ac:picMk id="10" creationId="{2238D63F-98B0-45A8-A977-6F40A7C84898}"/>
          </ac:picMkLst>
        </pc:picChg>
        <pc:cxnChg chg="add">
          <ac:chgData name="Andrea Rosales" userId="7dvK82yZ5w21Mh3MwzE5ENgA4lzVEdyGdQaFMfw3Jkk=" providerId="None" clId="Web-{14D973F3-F676-4C99-BFE6-BB1DE99AD407}" dt="2020-07-28T20:58:18.958" v="274"/>
          <ac:cxnSpMkLst>
            <pc:docMk/>
            <pc:sldMk cId="2690355119" sldId="384"/>
            <ac:cxnSpMk id="8" creationId="{EBEFCD72-A1FA-4BFD-81C2-1C6495F89D2E}"/>
          </ac:cxnSpMkLst>
        </pc:cxnChg>
      </pc:sldChg>
      <pc:sldChg chg="addSp delSp">
        <pc:chgData name="Andrea Rosales" userId="7dvK82yZ5w21Mh3MwzE5ENgA4lzVEdyGdQaFMfw3Jkk=" providerId="None" clId="Web-{14D973F3-F676-4C99-BFE6-BB1DE99AD407}" dt="2020-07-28T20:47:51.644" v="220"/>
        <pc:sldMkLst>
          <pc:docMk/>
          <pc:sldMk cId="3239686020" sldId="385"/>
        </pc:sldMkLst>
        <pc:picChg chg="add del">
          <ac:chgData name="Andrea Rosales" userId="7dvK82yZ5w21Mh3MwzE5ENgA4lzVEdyGdQaFMfw3Jkk=" providerId="None" clId="Web-{14D973F3-F676-4C99-BFE6-BB1DE99AD407}" dt="2020-07-28T20:31:48.158" v="96"/>
          <ac:picMkLst>
            <pc:docMk/>
            <pc:sldMk cId="3239686020" sldId="385"/>
            <ac:picMk id="2" creationId="{03D1E672-2737-4DE3-A883-740486327ECD}"/>
          </ac:picMkLst>
        </pc:picChg>
        <pc:picChg chg="add">
          <ac:chgData name="Andrea Rosales" userId="7dvK82yZ5w21Mh3MwzE5ENgA4lzVEdyGdQaFMfw3Jkk=" providerId="None" clId="Web-{14D973F3-F676-4C99-BFE6-BB1DE99AD407}" dt="2020-07-28T20:46:54.300" v="209"/>
          <ac:picMkLst>
            <pc:docMk/>
            <pc:sldMk cId="3239686020" sldId="385"/>
            <ac:picMk id="3" creationId="{E6FBA8B1-F055-4D8C-B3E6-EAC6A857C051}"/>
          </ac:picMkLst>
        </pc:picChg>
        <pc:picChg chg="add">
          <ac:chgData name="Andrea Rosales" userId="7dvK82yZ5w21Mh3MwzE5ENgA4lzVEdyGdQaFMfw3Jkk=" providerId="None" clId="Web-{14D973F3-F676-4C99-BFE6-BB1DE99AD407}" dt="2020-07-28T20:47:51.644" v="220"/>
          <ac:picMkLst>
            <pc:docMk/>
            <pc:sldMk cId="3239686020" sldId="385"/>
            <ac:picMk id="14" creationId="{4E16E09E-F616-4A07-9EE9-B41621139350}"/>
          </ac:picMkLst>
        </pc:picChg>
        <pc:cxnChg chg="add">
          <ac:chgData name="Andrea Rosales" userId="7dvK82yZ5w21Mh3MwzE5ENgA4lzVEdyGdQaFMfw3Jkk=" providerId="None" clId="Web-{14D973F3-F676-4C99-BFE6-BB1DE99AD407}" dt="2020-07-28T20:47:25.253" v="215"/>
          <ac:cxnSpMkLst>
            <pc:docMk/>
            <pc:sldMk cId="3239686020" sldId="385"/>
            <ac:cxnSpMk id="12" creationId="{2596497A-FF75-4BC2-92CB-0CD775F6CE50}"/>
          </ac:cxnSpMkLst>
        </pc:cxnChg>
      </pc:sldChg>
      <pc:sldChg chg="addSp delSp">
        <pc:chgData name="Andrea Rosales" userId="7dvK82yZ5w21Mh3MwzE5ENgA4lzVEdyGdQaFMfw3Jkk=" providerId="None" clId="Web-{14D973F3-F676-4C99-BFE6-BB1DE99AD407}" dt="2020-07-28T20:31:40.220" v="94"/>
        <pc:sldMkLst>
          <pc:docMk/>
          <pc:sldMk cId="2490522518" sldId="386"/>
        </pc:sldMkLst>
        <pc:picChg chg="add del">
          <ac:chgData name="Andrea Rosales" userId="7dvK82yZ5w21Mh3MwzE5ENgA4lzVEdyGdQaFMfw3Jkk=" providerId="None" clId="Web-{14D973F3-F676-4C99-BFE6-BB1DE99AD407}" dt="2020-07-28T20:31:40.220" v="94"/>
          <ac:picMkLst>
            <pc:docMk/>
            <pc:sldMk cId="2490522518" sldId="386"/>
            <ac:picMk id="2" creationId="{91AADA94-5AE1-4F59-A679-4934A7D1DF7A}"/>
          </ac:picMkLst>
        </pc:picChg>
      </pc:sldChg>
      <pc:sldChg chg="addSp delSp">
        <pc:chgData name="Andrea Rosales" userId="7dvK82yZ5w21Mh3MwzE5ENgA4lzVEdyGdQaFMfw3Jkk=" providerId="None" clId="Web-{14D973F3-F676-4C99-BFE6-BB1DE99AD407}" dt="2020-07-28T20:49:15.910" v="228"/>
        <pc:sldMkLst>
          <pc:docMk/>
          <pc:sldMk cId="2446260266" sldId="389"/>
        </pc:sldMkLst>
        <pc:picChg chg="add del">
          <ac:chgData name="Andrea Rosales" userId="7dvK82yZ5w21Mh3MwzE5ENgA4lzVEdyGdQaFMfw3Jkk=" providerId="None" clId="Web-{14D973F3-F676-4C99-BFE6-BB1DE99AD407}" dt="2020-07-28T20:33:02.252" v="113"/>
          <ac:picMkLst>
            <pc:docMk/>
            <pc:sldMk cId="2446260266" sldId="389"/>
            <ac:picMk id="7" creationId="{3214C0A8-75B0-4375-90E0-C2BCDA931106}"/>
          </ac:picMkLst>
        </pc:picChg>
        <pc:picChg chg="add">
          <ac:chgData name="Andrea Rosales" userId="7dvK82yZ5w21Mh3MwzE5ENgA4lzVEdyGdQaFMfw3Jkk=" providerId="None" clId="Web-{14D973F3-F676-4C99-BFE6-BB1DE99AD407}" dt="2020-07-28T20:48:19.332" v="221"/>
          <ac:picMkLst>
            <pc:docMk/>
            <pc:sldMk cId="2446260266" sldId="389"/>
            <ac:picMk id="9" creationId="{77B76B76-A2D6-4369-9F8D-CE078803455F}"/>
          </ac:picMkLst>
        </pc:picChg>
        <pc:picChg chg="add">
          <ac:chgData name="Andrea Rosales" userId="7dvK82yZ5w21Mh3MwzE5ENgA4lzVEdyGdQaFMfw3Jkk=" providerId="None" clId="Web-{14D973F3-F676-4C99-BFE6-BB1DE99AD407}" dt="2020-07-28T20:49:15.910" v="228"/>
          <ac:picMkLst>
            <pc:docMk/>
            <pc:sldMk cId="2446260266" sldId="389"/>
            <ac:picMk id="13" creationId="{D6341DA5-8BF7-414B-9219-9F03BDA76769}"/>
          </ac:picMkLst>
        </pc:picChg>
        <pc:cxnChg chg="add">
          <ac:chgData name="Andrea Rosales" userId="7dvK82yZ5w21Mh3MwzE5ENgA4lzVEdyGdQaFMfw3Jkk=" providerId="None" clId="Web-{14D973F3-F676-4C99-BFE6-BB1DE99AD407}" dt="2020-07-28T20:48:52.285" v="225"/>
          <ac:cxnSpMkLst>
            <pc:docMk/>
            <pc:sldMk cId="2446260266" sldId="389"/>
            <ac:cxnSpMk id="11" creationId="{F65D4019-4997-41CB-BD72-CCD4F6C0F4B5}"/>
          </ac:cxnSpMkLst>
        </pc:cxnChg>
      </pc:sldChg>
      <pc:sldChg chg="addSp delSp modSp">
        <pc:chgData name="Andrea Rosales" userId="7dvK82yZ5w21Mh3MwzE5ENgA4lzVEdyGdQaFMfw3Jkk=" providerId="None" clId="Web-{14D973F3-F676-4C99-BFE6-BB1DE99AD407}" dt="2020-07-28T20:52:15.113" v="242" actId="1076"/>
        <pc:sldMkLst>
          <pc:docMk/>
          <pc:sldMk cId="2707114709" sldId="390"/>
        </pc:sldMkLst>
        <pc:picChg chg="add del mod">
          <ac:chgData name="Andrea Rosales" userId="7dvK82yZ5w21Mh3MwzE5ENgA4lzVEdyGdQaFMfw3Jkk=" providerId="None" clId="Web-{14D973F3-F676-4C99-BFE6-BB1DE99AD407}" dt="2020-07-28T20:32:58.064" v="112"/>
          <ac:picMkLst>
            <pc:docMk/>
            <pc:sldMk cId="2707114709" sldId="390"/>
            <ac:picMk id="2" creationId="{D2424BEF-0E5D-419A-8556-BEFD1A50F364}"/>
          </ac:picMkLst>
        </pc:picChg>
        <pc:picChg chg="add mod">
          <ac:chgData name="Andrea Rosales" userId="7dvK82yZ5w21Mh3MwzE5ENgA4lzVEdyGdQaFMfw3Jkk=" providerId="None" clId="Web-{14D973F3-F676-4C99-BFE6-BB1DE99AD407}" dt="2020-07-28T20:51:46.832" v="238" actId="1076"/>
          <ac:picMkLst>
            <pc:docMk/>
            <pc:sldMk cId="2707114709" sldId="390"/>
            <ac:picMk id="3" creationId="{86686564-169C-48A6-9AE7-AF79A80B6C88}"/>
          </ac:picMkLst>
        </pc:picChg>
        <pc:picChg chg="add mod">
          <ac:chgData name="Andrea Rosales" userId="7dvK82yZ5w21Mh3MwzE5ENgA4lzVEdyGdQaFMfw3Jkk=" providerId="None" clId="Web-{14D973F3-F676-4C99-BFE6-BB1DE99AD407}" dt="2020-07-28T20:52:15.113" v="242" actId="1076"/>
          <ac:picMkLst>
            <pc:docMk/>
            <pc:sldMk cId="2707114709" sldId="390"/>
            <ac:picMk id="13" creationId="{85727895-FFBF-494F-8CB9-5555F2499668}"/>
          </ac:picMkLst>
        </pc:picChg>
        <pc:cxnChg chg="add mod">
          <ac:chgData name="Andrea Rosales" userId="7dvK82yZ5w21Mh3MwzE5ENgA4lzVEdyGdQaFMfw3Jkk=" providerId="None" clId="Web-{14D973F3-F676-4C99-BFE6-BB1DE99AD407}" dt="2020-07-28T20:52:10.676" v="241" actId="1076"/>
          <ac:cxnSpMkLst>
            <pc:docMk/>
            <pc:sldMk cId="2707114709" sldId="390"/>
            <ac:cxnSpMk id="4" creationId="{C697F430-3AE6-4B88-92EE-E960B7ED6BE0}"/>
          </ac:cxnSpMkLst>
        </pc:cxnChg>
      </pc:sldChg>
    </pc:docChg>
  </pc:docChgLst>
  <pc:docChgLst>
    <pc:chgData name="Andrea Rosales" clId="Web-{9ADE6B71-2871-43DD-86ED-BA470BBA4BA7}"/>
    <pc:docChg chg="modSld">
      <pc:chgData name="Andrea Rosales" userId="" providerId="" clId="Web-{9ADE6B71-2871-43DD-86ED-BA470BBA4BA7}" dt="2020-07-02T22:02:33.382" v="18" actId="14100"/>
      <pc:docMkLst>
        <pc:docMk/>
      </pc:docMkLst>
      <pc:sldChg chg="delSp modSp">
        <pc:chgData name="Andrea Rosales" userId="" providerId="" clId="Web-{9ADE6B71-2871-43DD-86ED-BA470BBA4BA7}" dt="2020-07-02T22:02:33.382" v="18" actId="14100"/>
        <pc:sldMkLst>
          <pc:docMk/>
          <pc:sldMk cId="419857670" sldId="355"/>
        </pc:sldMkLst>
        <pc:spChg chg="mod">
          <ac:chgData name="Andrea Rosales" userId="" providerId="" clId="Web-{9ADE6B71-2871-43DD-86ED-BA470BBA4BA7}" dt="2020-07-02T22:01:16.034" v="5" actId="14100"/>
          <ac:spMkLst>
            <pc:docMk/>
            <pc:sldMk cId="419857670" sldId="355"/>
            <ac:spMk id="31" creationId="{00000000-0000-0000-0000-000000000000}"/>
          </ac:spMkLst>
        </pc:spChg>
        <pc:cxnChg chg="mod">
          <ac:chgData name="Andrea Rosales" userId="" providerId="" clId="Web-{9ADE6B71-2871-43DD-86ED-BA470BBA4BA7}" dt="2020-07-02T22:02:33.382" v="18" actId="14100"/>
          <ac:cxnSpMkLst>
            <pc:docMk/>
            <pc:sldMk cId="419857670" sldId="355"/>
            <ac:cxnSpMk id="19" creationId="{00000000-0000-0000-0000-000000000000}"/>
          </ac:cxnSpMkLst>
        </pc:cxnChg>
        <pc:cxnChg chg="mod">
          <ac:chgData name="Andrea Rosales" userId="" providerId="" clId="Web-{9ADE6B71-2871-43DD-86ED-BA470BBA4BA7}" dt="2020-07-02T22:02:30.944" v="17" actId="14100"/>
          <ac:cxnSpMkLst>
            <pc:docMk/>
            <pc:sldMk cId="419857670" sldId="355"/>
            <ac:cxnSpMk id="25" creationId="{00000000-0000-0000-0000-000000000000}"/>
          </ac:cxnSpMkLst>
        </pc:cxnChg>
        <pc:cxnChg chg="del">
          <ac:chgData name="Andrea Rosales" userId="" providerId="" clId="Web-{9ADE6B71-2871-43DD-86ED-BA470BBA4BA7}" dt="2020-07-02T22:00:35.313" v="0"/>
          <ac:cxnSpMkLst>
            <pc:docMk/>
            <pc:sldMk cId="419857670" sldId="355"/>
            <ac:cxnSpMk id="30" creationId="{00000000-0000-0000-0000-000000000000}"/>
          </ac:cxnSpMkLst>
        </pc:cxnChg>
      </pc:sldChg>
    </pc:docChg>
  </pc:docChgLst>
  <pc:docChgLst>
    <pc:chgData name="Andrea Rosales" clId="Web-{6F106F1D-E447-4573-A572-8FC75C95FDCA}"/>
    <pc:docChg chg="modSld">
      <pc:chgData name="Andrea Rosales" userId="" providerId="" clId="Web-{6F106F1D-E447-4573-A572-8FC75C95FDCA}" dt="2020-05-15T21:51:21.325" v="2" actId="1076"/>
      <pc:docMkLst>
        <pc:docMk/>
      </pc:docMkLst>
      <pc:sldChg chg="addSp delSp modSp">
        <pc:chgData name="Andrea Rosales" userId="" providerId="" clId="Web-{6F106F1D-E447-4573-A572-8FC75C95FDCA}" dt="2020-05-15T21:51:21.325" v="2" actId="1076"/>
        <pc:sldMkLst>
          <pc:docMk/>
          <pc:sldMk cId="522698892" sldId="343"/>
        </pc:sldMkLst>
        <pc:spChg chg="add del">
          <ac:chgData name="Andrea Rosales" userId="" providerId="" clId="Web-{6F106F1D-E447-4573-A572-8FC75C95FDCA}" dt="2020-05-15T21:51:09.372" v="1"/>
          <ac:spMkLst>
            <pc:docMk/>
            <pc:sldMk cId="522698892" sldId="343"/>
            <ac:spMk id="18" creationId="{00000000-0000-0000-0000-000000000000}"/>
          </ac:spMkLst>
        </pc:spChg>
        <pc:spChg chg="mod">
          <ac:chgData name="Andrea Rosales" userId="" providerId="" clId="Web-{6F106F1D-E447-4573-A572-8FC75C95FDCA}" dt="2020-05-15T21:51:21.325" v="2" actId="1076"/>
          <ac:spMkLst>
            <pc:docMk/>
            <pc:sldMk cId="522698892" sldId="343"/>
            <ac:spMk id="19" creationId="{00000000-0000-0000-0000-000000000000}"/>
          </ac:spMkLst>
        </pc:spChg>
      </pc:sldChg>
    </pc:docChg>
  </pc:docChgLst>
  <pc:docChgLst>
    <pc:chgData name="Andrea Rosales" userId="7dvK82yZ5w21Mh3MwzE5ENgA4lzVEdyGdQaFMfw3Jkk=" providerId="None" clId="Web-{8B29595C-27C7-45E2-9515-549A10C68761}"/>
    <pc:docChg chg="delSld">
      <pc:chgData name="Andrea Rosales" userId="7dvK82yZ5w21Mh3MwzE5ENgA4lzVEdyGdQaFMfw3Jkk=" providerId="None" clId="Web-{8B29595C-27C7-45E2-9515-549A10C68761}" dt="2020-07-22T15:17:55.811" v="1"/>
      <pc:docMkLst>
        <pc:docMk/>
      </pc:docMkLst>
      <pc:sldChg chg="del">
        <pc:chgData name="Andrea Rosales" userId="7dvK82yZ5w21Mh3MwzE5ENgA4lzVEdyGdQaFMfw3Jkk=" providerId="None" clId="Web-{8B29595C-27C7-45E2-9515-549A10C68761}" dt="2020-07-22T15:17:51.561" v="0"/>
        <pc:sldMkLst>
          <pc:docMk/>
          <pc:sldMk cId="2247091203" sldId="387"/>
        </pc:sldMkLst>
      </pc:sldChg>
      <pc:sldChg chg="del">
        <pc:chgData name="Andrea Rosales" userId="7dvK82yZ5w21Mh3MwzE5ENgA4lzVEdyGdQaFMfw3Jkk=" providerId="None" clId="Web-{8B29595C-27C7-45E2-9515-549A10C68761}" dt="2020-07-22T15:17:55.811" v="1"/>
        <pc:sldMkLst>
          <pc:docMk/>
          <pc:sldMk cId="3405614131" sldId="392"/>
        </pc:sldMkLst>
      </pc:sldChg>
    </pc:docChg>
  </pc:docChgLst>
  <pc:docChgLst>
    <pc:chgData name="Andrea Rosales" userId="7dvK82yZ5w21Mh3MwzE5ENgA4lzVEdyGdQaFMfw3Jkk=" providerId="None" clId="Web-{B2CF78F0-351B-468B-BB99-697C4D1FD5E8}"/>
    <pc:docChg chg="modSld sldOrd">
      <pc:chgData name="Andrea Rosales" userId="7dvK82yZ5w21Mh3MwzE5ENgA4lzVEdyGdQaFMfw3Jkk=" providerId="None" clId="Web-{B2CF78F0-351B-468B-BB99-697C4D1FD5E8}" dt="2020-09-14T20:55:44.208" v="144"/>
      <pc:docMkLst>
        <pc:docMk/>
      </pc:docMkLst>
      <pc:sldChg chg="modSp ord modNotes">
        <pc:chgData name="Andrea Rosales" userId="7dvK82yZ5w21Mh3MwzE5ENgA4lzVEdyGdQaFMfw3Jkk=" providerId="None" clId="Web-{B2CF78F0-351B-468B-BB99-697C4D1FD5E8}" dt="2020-09-14T20:55:44.208" v="144"/>
        <pc:sldMkLst>
          <pc:docMk/>
          <pc:sldMk cId="3602720544" sldId="354"/>
        </pc:sldMkLst>
        <pc:spChg chg="mod">
          <ac:chgData name="Andrea Rosales" userId="7dvK82yZ5w21Mh3MwzE5ENgA4lzVEdyGdQaFMfw3Jkk=" providerId="None" clId="Web-{B2CF78F0-351B-468B-BB99-697C4D1FD5E8}" dt="2020-09-14T20:55:17.644" v="123" actId="20577"/>
          <ac:spMkLst>
            <pc:docMk/>
            <pc:sldMk cId="3602720544" sldId="354"/>
            <ac:spMk id="2" creationId="{00000000-0000-0000-0000-000000000000}"/>
          </ac:spMkLst>
        </pc:spChg>
      </pc:sldChg>
      <pc:sldChg chg="modSp ord">
        <pc:chgData name="Andrea Rosales" userId="7dvK82yZ5w21Mh3MwzE5ENgA4lzVEdyGdQaFMfw3Jkk=" providerId="None" clId="Web-{B2CF78F0-351B-468B-BB99-697C4D1FD5E8}" dt="2020-09-14T20:52:36.821" v="115" actId="1076"/>
        <pc:sldMkLst>
          <pc:docMk/>
          <pc:sldMk cId="3801733266" sldId="376"/>
        </pc:sldMkLst>
        <pc:spChg chg="mod">
          <ac:chgData name="Andrea Rosales" userId="7dvK82yZ5w21Mh3MwzE5ENgA4lzVEdyGdQaFMfw3Jkk=" providerId="None" clId="Web-{B2CF78F0-351B-468B-BB99-697C4D1FD5E8}" dt="2020-09-14T20:52:36.821" v="115" actId="1076"/>
          <ac:spMkLst>
            <pc:docMk/>
            <pc:sldMk cId="3801733266" sldId="376"/>
            <ac:spMk id="2" creationId="{00000000-0000-0000-0000-000000000000}"/>
          </ac:spMkLst>
        </pc:spChg>
        <pc:spChg chg="mod">
          <ac:chgData name="Andrea Rosales" userId="7dvK82yZ5w21Mh3MwzE5ENgA4lzVEdyGdQaFMfw3Jkk=" providerId="None" clId="Web-{B2CF78F0-351B-468B-BB99-697C4D1FD5E8}" dt="2020-09-14T20:52:19.086" v="113" actId="1076"/>
          <ac:spMkLst>
            <pc:docMk/>
            <pc:sldMk cId="3801733266" sldId="376"/>
            <ac:spMk id="3" creationId="{00000000-0000-0000-0000-000000000000}"/>
          </ac:spMkLst>
        </pc:spChg>
        <pc:cxnChg chg="mod">
          <ac:chgData name="Andrea Rosales" userId="7dvK82yZ5w21Mh3MwzE5ENgA4lzVEdyGdQaFMfw3Jkk=" providerId="None" clId="Web-{B2CF78F0-351B-468B-BB99-697C4D1FD5E8}" dt="2020-09-14T20:52:26.758" v="114" actId="1076"/>
          <ac:cxnSpMkLst>
            <pc:docMk/>
            <pc:sldMk cId="3801733266" sldId="376"/>
            <ac:cxnSpMk id="19" creationId="{00000000-0000-0000-0000-000000000000}"/>
          </ac:cxnSpMkLst>
        </pc:cxnChg>
      </pc:sldChg>
    </pc:docChg>
  </pc:docChgLst>
  <pc:docChgLst>
    <pc:chgData name="Andrea Rosales" clId="Web-{02334251-F87B-4E16-9C7C-06C1E3D5C693}"/>
    <pc:docChg chg="addSld delSld modSld">
      <pc:chgData name="Andrea Rosales" userId="" providerId="" clId="Web-{02334251-F87B-4E16-9C7C-06C1E3D5C693}" dt="2020-06-25T20:47:16.692" v="164" actId="1076"/>
      <pc:docMkLst>
        <pc:docMk/>
      </pc:docMkLst>
      <pc:sldChg chg="modSp">
        <pc:chgData name="Andrea Rosales" userId="" providerId="" clId="Web-{02334251-F87B-4E16-9C7C-06C1E3D5C693}" dt="2020-06-25T20:25:30.073" v="69" actId="1076"/>
        <pc:sldMkLst>
          <pc:docMk/>
          <pc:sldMk cId="220334306" sldId="344"/>
        </pc:sldMkLst>
        <pc:spChg chg="mod">
          <ac:chgData name="Andrea Rosales" userId="" providerId="" clId="Web-{02334251-F87B-4E16-9C7C-06C1E3D5C693}" dt="2020-06-25T20:25:30.073" v="69" actId="1076"/>
          <ac:spMkLst>
            <pc:docMk/>
            <pc:sldMk cId="220334306" sldId="344"/>
            <ac:spMk id="4" creationId="{00000000-0000-0000-0000-000000000000}"/>
          </ac:spMkLst>
        </pc:spChg>
      </pc:sldChg>
      <pc:sldChg chg="addSp modSp">
        <pc:chgData name="Andrea Rosales" userId="" providerId="" clId="Web-{02334251-F87B-4E16-9C7C-06C1E3D5C693}" dt="2020-06-25T20:27:03.782" v="73" actId="20577"/>
        <pc:sldMkLst>
          <pc:docMk/>
          <pc:sldMk cId="2837742547" sldId="345"/>
        </pc:sldMkLst>
        <pc:spChg chg="mod">
          <ac:chgData name="Andrea Rosales" userId="" providerId="" clId="Web-{02334251-F87B-4E16-9C7C-06C1E3D5C693}" dt="2020-06-25T20:21:02.649" v="66" actId="1076"/>
          <ac:spMkLst>
            <pc:docMk/>
            <pc:sldMk cId="2837742547" sldId="345"/>
            <ac:spMk id="8" creationId="{00000000-0000-0000-0000-000000000000}"/>
          </ac:spMkLst>
        </pc:spChg>
        <pc:spChg chg="mod">
          <ac:chgData name="Andrea Rosales" userId="" providerId="" clId="Web-{02334251-F87B-4E16-9C7C-06C1E3D5C693}" dt="2020-06-25T20:20:18.958" v="24" actId="1076"/>
          <ac:spMkLst>
            <pc:docMk/>
            <pc:sldMk cId="2837742547" sldId="345"/>
            <ac:spMk id="38" creationId="{1F07B751-B8E9-4AA3-82D2-2749EA828508}"/>
          </ac:spMkLst>
        </pc:spChg>
        <pc:spChg chg="mod">
          <ac:chgData name="Andrea Rosales" userId="" providerId="" clId="Web-{02334251-F87B-4E16-9C7C-06C1E3D5C693}" dt="2020-06-25T20:19:52.816" v="21" actId="14100"/>
          <ac:spMkLst>
            <pc:docMk/>
            <pc:sldMk cId="2837742547" sldId="345"/>
            <ac:spMk id="53" creationId="{B0107336-32BC-40AD-97C7-FF2A510CAE3A}"/>
          </ac:spMkLst>
        </pc:spChg>
        <pc:spChg chg="add mod">
          <ac:chgData name="Andrea Rosales" userId="" providerId="" clId="Web-{02334251-F87B-4E16-9C7C-06C1E3D5C693}" dt="2020-06-25T20:27:03.782" v="73" actId="20577"/>
          <ac:spMkLst>
            <pc:docMk/>
            <pc:sldMk cId="2837742547" sldId="345"/>
            <ac:spMk id="62" creationId="{8C78B6D5-B11B-411A-9D37-B287A2C31FC2}"/>
          </ac:spMkLst>
        </pc:spChg>
        <pc:graphicFrameChg chg="mod modGraphic">
          <ac:chgData name="Andrea Rosales" userId="" providerId="" clId="Web-{02334251-F87B-4E16-9C7C-06C1E3D5C693}" dt="2020-06-25T20:19:22.314" v="19"/>
          <ac:graphicFrameMkLst>
            <pc:docMk/>
            <pc:sldMk cId="2837742547" sldId="345"/>
            <ac:graphicFrameMk id="6" creationId="{00000000-0000-0000-0000-000000000000}"/>
          </ac:graphicFrameMkLst>
        </pc:graphicFrameChg>
      </pc:sldChg>
      <pc:sldChg chg="modSp">
        <pc:chgData name="Andrea Rosales" userId="" providerId="" clId="Web-{02334251-F87B-4E16-9C7C-06C1E3D5C693}" dt="2020-06-25T20:31:43.692" v="78" actId="1076"/>
        <pc:sldMkLst>
          <pc:docMk/>
          <pc:sldMk cId="1509402814" sldId="349"/>
        </pc:sldMkLst>
        <pc:spChg chg="mod">
          <ac:chgData name="Andrea Rosales" userId="" providerId="" clId="Web-{02334251-F87B-4E16-9C7C-06C1E3D5C693}" dt="2020-06-25T20:31:38.520" v="77" actId="1076"/>
          <ac:spMkLst>
            <pc:docMk/>
            <pc:sldMk cId="1509402814" sldId="349"/>
            <ac:spMk id="2" creationId="{00000000-0000-0000-0000-000000000000}"/>
          </ac:spMkLst>
        </pc:spChg>
        <pc:spChg chg="mod">
          <ac:chgData name="Andrea Rosales" userId="" providerId="" clId="Web-{02334251-F87B-4E16-9C7C-06C1E3D5C693}" dt="2020-06-25T20:31:43.692" v="78" actId="1076"/>
          <ac:spMkLst>
            <pc:docMk/>
            <pc:sldMk cId="1509402814" sldId="349"/>
            <ac:spMk id="7" creationId="{00000000-0000-0000-0000-000000000000}"/>
          </ac:spMkLst>
        </pc:spChg>
      </pc:sldChg>
      <pc:sldChg chg="modNotes">
        <pc:chgData name="Andrea Rosales" userId="" providerId="" clId="Web-{02334251-F87B-4E16-9C7C-06C1E3D5C693}" dt="2020-06-25T20:30:13.061" v="76"/>
        <pc:sldMkLst>
          <pc:docMk/>
          <pc:sldMk cId="78205021" sldId="350"/>
        </pc:sldMkLst>
      </pc:sldChg>
      <pc:sldChg chg="addSp modSp del">
        <pc:chgData name="Andrea Rosales" userId="" providerId="" clId="Web-{02334251-F87B-4E16-9C7C-06C1E3D5C693}" dt="2020-06-25T20:46:45.034" v="153"/>
        <pc:sldMkLst>
          <pc:docMk/>
          <pc:sldMk cId="3765570839" sldId="351"/>
        </pc:sldMkLst>
        <pc:spChg chg="mod">
          <ac:chgData name="Andrea Rosales" userId="" providerId="" clId="Web-{02334251-F87B-4E16-9C7C-06C1E3D5C693}" dt="2020-06-25T20:25:50.809" v="72" actId="1076"/>
          <ac:spMkLst>
            <pc:docMk/>
            <pc:sldMk cId="3765570839" sldId="351"/>
            <ac:spMk id="2" creationId="{00000000-0000-0000-0000-000000000000}"/>
          </ac:spMkLst>
        </pc:spChg>
        <pc:spChg chg="add">
          <ac:chgData name="Andrea Rosales" userId="" providerId="" clId="Web-{02334251-F87B-4E16-9C7C-06C1E3D5C693}" dt="2020-06-25T20:25:20.416" v="68"/>
          <ac:spMkLst>
            <pc:docMk/>
            <pc:sldMk cId="3765570839" sldId="351"/>
            <ac:spMk id="3" creationId="{349A3470-1DBD-47F8-96A3-8D2357D4FBE2}"/>
          </ac:spMkLst>
        </pc:spChg>
        <pc:spChg chg="add">
          <ac:chgData name="Andrea Rosales" userId="" providerId="" clId="Web-{02334251-F87B-4E16-9C7C-06C1E3D5C693}" dt="2020-06-25T20:25:32.729" v="70"/>
          <ac:spMkLst>
            <pc:docMk/>
            <pc:sldMk cId="3765570839" sldId="351"/>
            <ac:spMk id="5" creationId="{A5145D3D-BD0A-4400-9E14-2B8B4C084FF2}"/>
          </ac:spMkLst>
        </pc:spChg>
      </pc:sldChg>
      <pc:sldChg chg="addSp delSp modSp new">
        <pc:chgData name="Andrea Rosales" userId="" providerId="" clId="Web-{02334251-F87B-4E16-9C7C-06C1E3D5C693}" dt="2020-06-25T20:47:16.692" v="164" actId="1076"/>
        <pc:sldMkLst>
          <pc:docMk/>
          <pc:sldMk cId="1347900967" sldId="352"/>
        </pc:sldMkLst>
        <pc:spChg chg="add del mod">
          <ac:chgData name="Andrea Rosales" userId="" providerId="" clId="Web-{02334251-F87B-4E16-9C7C-06C1E3D5C693}" dt="2020-06-25T20:37:55.842" v="82"/>
          <ac:spMkLst>
            <pc:docMk/>
            <pc:sldMk cId="1347900967" sldId="352"/>
            <ac:spMk id="2" creationId="{88BC43B6-3518-491B-BAA7-8AB0FC306274}"/>
          </ac:spMkLst>
        </pc:spChg>
        <pc:spChg chg="add del mod">
          <ac:chgData name="Andrea Rosales" userId="" providerId="" clId="Web-{02334251-F87B-4E16-9C7C-06C1E3D5C693}" dt="2020-06-25T20:39:50.615" v="112"/>
          <ac:spMkLst>
            <pc:docMk/>
            <pc:sldMk cId="1347900967" sldId="352"/>
            <ac:spMk id="3" creationId="{A408B7A4-87D2-4EF1-BAEA-333DAE9F5D17}"/>
          </ac:spMkLst>
        </pc:spChg>
        <pc:spChg chg="add mod">
          <ac:chgData name="Andrea Rosales" userId="" providerId="" clId="Web-{02334251-F87B-4E16-9C7C-06C1E3D5C693}" dt="2020-06-25T20:42:05.359" v="135"/>
          <ac:spMkLst>
            <pc:docMk/>
            <pc:sldMk cId="1347900967" sldId="352"/>
            <ac:spMk id="4" creationId="{DD06CEE6-BC32-431D-96CD-4FEC62DF10DE}"/>
          </ac:spMkLst>
        </pc:spChg>
        <pc:spChg chg="add mod ord">
          <ac:chgData name="Andrea Rosales" userId="" providerId="" clId="Web-{02334251-F87B-4E16-9C7C-06C1E3D5C693}" dt="2020-06-25T20:44:34.947" v="141"/>
          <ac:spMkLst>
            <pc:docMk/>
            <pc:sldMk cId="1347900967" sldId="352"/>
            <ac:spMk id="5" creationId="{68757CA6-7868-4A35-A825-7ACB8DA77B26}"/>
          </ac:spMkLst>
        </pc:spChg>
        <pc:spChg chg="add mod">
          <ac:chgData name="Andrea Rosales" userId="" providerId="" clId="Web-{02334251-F87B-4E16-9C7C-06C1E3D5C693}" dt="2020-06-25T20:45:59.562" v="149" actId="1076"/>
          <ac:spMkLst>
            <pc:docMk/>
            <pc:sldMk cId="1347900967" sldId="352"/>
            <ac:spMk id="6" creationId="{0EA32480-D01A-4ACB-AD31-5E7A0D480CB2}"/>
          </ac:spMkLst>
        </pc:spChg>
        <pc:spChg chg="add mod">
          <ac:chgData name="Andrea Rosales" userId="" providerId="" clId="Web-{02334251-F87B-4E16-9C7C-06C1E3D5C693}" dt="2020-06-25T20:47:16.692" v="164" actId="1076"/>
          <ac:spMkLst>
            <pc:docMk/>
            <pc:sldMk cId="1347900967" sldId="352"/>
            <ac:spMk id="7" creationId="{78DEEF91-0F15-40DA-8606-CFEA1F8E6481}"/>
          </ac:spMkLst>
        </pc:spChg>
      </pc:sldChg>
    </pc:docChg>
  </pc:docChgLst>
  <pc:docChgLst>
    <pc:chgData name="Andrea Rosales" clId="Web-{54EC234E-7D50-474D-9A8F-F419AA438E4B}"/>
    <pc:docChg chg="modSld">
      <pc:chgData name="Andrea Rosales" userId="" providerId="" clId="Web-{54EC234E-7D50-474D-9A8F-F419AA438E4B}" dt="2020-06-25T20:16:03.011" v="56"/>
      <pc:docMkLst>
        <pc:docMk/>
      </pc:docMkLst>
      <pc:sldChg chg="modSp">
        <pc:chgData name="Andrea Rosales" userId="" providerId="" clId="Web-{54EC234E-7D50-474D-9A8F-F419AA438E4B}" dt="2020-06-25T20:08:47.331" v="7" actId="1076"/>
        <pc:sldMkLst>
          <pc:docMk/>
          <pc:sldMk cId="1754374741" sldId="322"/>
        </pc:sldMkLst>
        <pc:spChg chg="mod">
          <ac:chgData name="Andrea Rosales" userId="" providerId="" clId="Web-{54EC234E-7D50-474D-9A8F-F419AA438E4B}" dt="2020-06-25T20:08:47.331" v="7" actId="1076"/>
          <ac:spMkLst>
            <pc:docMk/>
            <pc:sldMk cId="1754374741" sldId="322"/>
            <ac:spMk id="4" creationId="{00000000-0000-0000-0000-000000000000}"/>
          </ac:spMkLst>
        </pc:spChg>
      </pc:sldChg>
      <pc:sldChg chg="addSp delSp modSp">
        <pc:chgData name="Andrea Rosales" userId="" providerId="" clId="Web-{54EC234E-7D50-474D-9A8F-F419AA438E4B}" dt="2020-06-25T20:16:03.011" v="56"/>
        <pc:sldMkLst>
          <pc:docMk/>
          <pc:sldMk cId="2837742547" sldId="345"/>
        </pc:sldMkLst>
        <pc:spChg chg="mod">
          <ac:chgData name="Andrea Rosales" userId="" providerId="" clId="Web-{54EC234E-7D50-474D-9A8F-F419AA438E4B}" dt="2020-06-25T20:12:46.344" v="28" actId="1076"/>
          <ac:spMkLst>
            <pc:docMk/>
            <pc:sldMk cId="2837742547" sldId="345"/>
            <ac:spMk id="8" creationId="{00000000-0000-0000-0000-000000000000}"/>
          </ac:spMkLst>
        </pc:spChg>
        <pc:spChg chg="add del mod">
          <ac:chgData name="Andrea Rosales" userId="" providerId="" clId="Web-{54EC234E-7D50-474D-9A8F-F419AA438E4B}" dt="2020-06-25T20:11:55.873" v="18"/>
          <ac:spMkLst>
            <pc:docMk/>
            <pc:sldMk cId="2837742547" sldId="345"/>
            <ac:spMk id="19" creationId="{F22E7A1F-66EB-4792-ACF2-9091E75BEEAB}"/>
          </ac:spMkLst>
        </pc:spChg>
        <pc:spChg chg="add del mod">
          <ac:chgData name="Andrea Rosales" userId="" providerId="" clId="Web-{54EC234E-7D50-474D-9A8F-F419AA438E4B}" dt="2020-06-25T20:08:30.752" v="5"/>
          <ac:spMkLst>
            <pc:docMk/>
            <pc:sldMk cId="2837742547" sldId="345"/>
            <ac:spMk id="21" creationId="{718B6FE4-2357-4A80-BB66-74E4992F87DD}"/>
          </ac:spMkLst>
        </pc:spChg>
        <pc:spChg chg="add del mod ord">
          <ac:chgData name="Andrea Rosales" userId="" providerId="" clId="Web-{54EC234E-7D50-474D-9A8F-F419AA438E4B}" dt="2020-06-25T20:12:08.295" v="20"/>
          <ac:spMkLst>
            <pc:docMk/>
            <pc:sldMk cId="2837742547" sldId="345"/>
            <ac:spMk id="23" creationId="{D2C0B22D-265D-438B-B036-EE072654B298}"/>
          </ac:spMkLst>
        </pc:spChg>
        <pc:spChg chg="add mod ord">
          <ac:chgData name="Andrea Rosales" userId="" providerId="" clId="Web-{54EC234E-7D50-474D-9A8F-F419AA438E4B}" dt="2020-06-25T20:16:03.011" v="56"/>
          <ac:spMkLst>
            <pc:docMk/>
            <pc:sldMk cId="2837742547" sldId="345"/>
            <ac:spMk id="38" creationId="{1F07B751-B8E9-4AA3-82D2-2749EA828508}"/>
          </ac:spMkLst>
        </pc:spChg>
        <pc:spChg chg="add mod ord">
          <ac:chgData name="Andrea Rosales" userId="" providerId="" clId="Web-{54EC234E-7D50-474D-9A8F-F419AA438E4B}" dt="2020-06-25T20:15:55.620" v="55"/>
          <ac:spMkLst>
            <pc:docMk/>
            <pc:sldMk cId="2837742547" sldId="345"/>
            <ac:spMk id="53" creationId="{B0107336-32BC-40AD-97C7-FF2A510CAE3A}"/>
          </ac:spMkLst>
        </pc:spChg>
        <pc:graphicFrameChg chg="mod modGraphic">
          <ac:chgData name="Andrea Rosales" userId="" providerId="" clId="Web-{54EC234E-7D50-474D-9A8F-F419AA438E4B}" dt="2020-06-25T20:15:44.369" v="54"/>
          <ac:graphicFrameMkLst>
            <pc:docMk/>
            <pc:sldMk cId="2837742547" sldId="345"/>
            <ac:graphicFrameMk id="6" creationId="{00000000-0000-0000-0000-000000000000}"/>
          </ac:graphicFrameMkLst>
        </pc:graphicFrameChg>
      </pc:sldChg>
    </pc:docChg>
  </pc:docChgLst>
  <pc:docChgLst>
    <pc:chgData name="Andrea Rosales" userId="7dvK82yZ5w21Mh3MwzE5ENgA4lzVEdyGdQaFMfw3Jkk=" providerId="None" clId="Web-{40DB6BA1-273E-49E4-80A9-E9326FF5F3DB}"/>
    <pc:docChg chg="addSld delSld modSld sldOrd">
      <pc:chgData name="Andrea Rosales" userId="7dvK82yZ5w21Mh3MwzE5ENgA4lzVEdyGdQaFMfw3Jkk=" providerId="None" clId="Web-{40DB6BA1-273E-49E4-80A9-E9326FF5F3DB}" dt="2020-09-29T18:55:47.551" v="252" actId="1076"/>
      <pc:docMkLst>
        <pc:docMk/>
      </pc:docMkLst>
      <pc:sldChg chg="addSp modSp">
        <pc:chgData name="Andrea Rosales" userId="7dvK82yZ5w21Mh3MwzE5ENgA4lzVEdyGdQaFMfw3Jkk=" providerId="None" clId="Web-{40DB6BA1-273E-49E4-80A9-E9326FF5F3DB}" dt="2020-09-29T18:37:30.720" v="174" actId="1076"/>
        <pc:sldMkLst>
          <pc:docMk/>
          <pc:sldMk cId="78205021" sldId="350"/>
        </pc:sldMkLst>
        <pc:spChg chg="mod">
          <ac:chgData name="Andrea Rosales" userId="7dvK82yZ5w21Mh3MwzE5ENgA4lzVEdyGdQaFMfw3Jkk=" providerId="None" clId="Web-{40DB6BA1-273E-49E4-80A9-E9326FF5F3DB}" dt="2020-09-29T18:21:30.859" v="0" actId="20577"/>
          <ac:spMkLst>
            <pc:docMk/>
            <pc:sldMk cId="78205021" sldId="350"/>
            <ac:spMk id="2" creationId="{00000000-0000-0000-0000-000000000000}"/>
          </ac:spMkLst>
        </pc:spChg>
        <pc:spChg chg="mod">
          <ac:chgData name="Andrea Rosales" userId="7dvK82yZ5w21Mh3MwzE5ENgA4lzVEdyGdQaFMfw3Jkk=" providerId="None" clId="Web-{40DB6BA1-273E-49E4-80A9-E9326FF5F3DB}" dt="2020-09-29T18:37:02.783" v="164" actId="14100"/>
          <ac:spMkLst>
            <pc:docMk/>
            <pc:sldMk cId="78205021" sldId="350"/>
            <ac:spMk id="3" creationId="{00000000-0000-0000-0000-000000000000}"/>
          </ac:spMkLst>
        </pc:spChg>
        <pc:spChg chg="add mod">
          <ac:chgData name="Andrea Rosales" userId="7dvK82yZ5w21Mh3MwzE5ENgA4lzVEdyGdQaFMfw3Jkk=" providerId="None" clId="Web-{40DB6BA1-273E-49E4-80A9-E9326FF5F3DB}" dt="2020-09-29T18:37:30.720" v="174" actId="1076"/>
          <ac:spMkLst>
            <pc:docMk/>
            <pc:sldMk cId="78205021" sldId="350"/>
            <ac:spMk id="4" creationId="{509586E2-BC7B-4578-AC31-FE32F7EF2227}"/>
          </ac:spMkLst>
        </pc:spChg>
      </pc:sldChg>
      <pc:sldChg chg="del">
        <pc:chgData name="Andrea Rosales" userId="7dvK82yZ5w21Mh3MwzE5ENgA4lzVEdyGdQaFMfw3Jkk=" providerId="None" clId="Web-{40DB6BA1-273E-49E4-80A9-E9326FF5F3DB}" dt="2020-09-29T18:31:20.923" v="115"/>
        <pc:sldMkLst>
          <pc:docMk/>
          <pc:sldMk cId="1155408562" sldId="373"/>
        </pc:sldMkLst>
      </pc:sldChg>
      <pc:sldChg chg="delSp modSp">
        <pc:chgData name="Andrea Rosales" userId="7dvK82yZ5w21Mh3MwzE5ENgA4lzVEdyGdQaFMfw3Jkk=" providerId="None" clId="Web-{40DB6BA1-273E-49E4-80A9-E9326FF5F3DB}" dt="2020-09-29T18:41:21.471" v="182" actId="1076"/>
        <pc:sldMkLst>
          <pc:docMk/>
          <pc:sldMk cId="2531111331" sldId="379"/>
        </pc:sldMkLst>
        <pc:spChg chg="mod">
          <ac:chgData name="Andrea Rosales" userId="7dvK82yZ5w21Mh3MwzE5ENgA4lzVEdyGdQaFMfw3Jkk=" providerId="None" clId="Web-{40DB6BA1-273E-49E4-80A9-E9326FF5F3DB}" dt="2020-09-29T18:41:16.393" v="181" actId="1076"/>
          <ac:spMkLst>
            <pc:docMk/>
            <pc:sldMk cId="2531111331" sldId="379"/>
            <ac:spMk id="2" creationId="{00000000-0000-0000-0000-000000000000}"/>
          </ac:spMkLst>
        </pc:spChg>
        <pc:spChg chg="del">
          <ac:chgData name="Andrea Rosales" userId="7dvK82yZ5w21Mh3MwzE5ENgA4lzVEdyGdQaFMfw3Jkk=" providerId="None" clId="Web-{40DB6BA1-273E-49E4-80A9-E9326FF5F3DB}" dt="2020-09-29T18:41:09.752" v="180"/>
          <ac:spMkLst>
            <pc:docMk/>
            <pc:sldMk cId="2531111331" sldId="379"/>
            <ac:spMk id="3" creationId="{00000000-0000-0000-0000-000000000000}"/>
          </ac:spMkLst>
        </pc:spChg>
        <pc:spChg chg="del">
          <ac:chgData name="Andrea Rosales" userId="7dvK82yZ5w21Mh3MwzE5ENgA4lzVEdyGdQaFMfw3Jkk=" providerId="None" clId="Web-{40DB6BA1-273E-49E4-80A9-E9326FF5F3DB}" dt="2020-09-29T18:41:07.502" v="179"/>
          <ac:spMkLst>
            <pc:docMk/>
            <pc:sldMk cId="2531111331" sldId="379"/>
            <ac:spMk id="4" creationId="{00000000-0000-0000-0000-000000000000}"/>
          </ac:spMkLst>
        </pc:spChg>
        <pc:picChg chg="mod">
          <ac:chgData name="Andrea Rosales" userId="7dvK82yZ5w21Mh3MwzE5ENgA4lzVEdyGdQaFMfw3Jkk=" providerId="None" clId="Web-{40DB6BA1-273E-49E4-80A9-E9326FF5F3DB}" dt="2020-09-29T18:41:21.471" v="182" actId="1076"/>
          <ac:picMkLst>
            <pc:docMk/>
            <pc:sldMk cId="2531111331" sldId="379"/>
            <ac:picMk id="5" creationId="{113C515C-051B-4295-A34E-FCA8AD943BFA}"/>
          </ac:picMkLst>
        </pc:picChg>
      </pc:sldChg>
      <pc:sldChg chg="modSp">
        <pc:chgData name="Andrea Rosales" userId="7dvK82yZ5w21Mh3MwzE5ENgA4lzVEdyGdQaFMfw3Jkk=" providerId="None" clId="Web-{40DB6BA1-273E-49E4-80A9-E9326FF5F3DB}" dt="2020-09-29T18:55:47.551" v="252" actId="1076"/>
        <pc:sldMkLst>
          <pc:docMk/>
          <pc:sldMk cId="4213852148" sldId="382"/>
        </pc:sldMkLst>
        <pc:spChg chg="mod">
          <ac:chgData name="Andrea Rosales" userId="7dvK82yZ5w21Mh3MwzE5ENgA4lzVEdyGdQaFMfw3Jkk=" providerId="None" clId="Web-{40DB6BA1-273E-49E4-80A9-E9326FF5F3DB}" dt="2020-09-29T18:55:47.551" v="252" actId="1076"/>
          <ac:spMkLst>
            <pc:docMk/>
            <pc:sldMk cId="4213852148" sldId="382"/>
            <ac:spMk id="4" creationId="{274BD5A6-2FB0-47E5-B42B-90992F84BD7E}"/>
          </ac:spMkLst>
        </pc:spChg>
      </pc:sldChg>
      <pc:sldChg chg="modSp">
        <pc:chgData name="Andrea Rosales" userId="7dvK82yZ5w21Mh3MwzE5ENgA4lzVEdyGdQaFMfw3Jkk=" providerId="None" clId="Web-{40DB6BA1-273E-49E4-80A9-E9326FF5F3DB}" dt="2020-09-29T18:40:25.002" v="178"/>
        <pc:sldMkLst>
          <pc:docMk/>
          <pc:sldMk cId="2490522518" sldId="386"/>
        </pc:sldMkLst>
        <pc:spChg chg="mod">
          <ac:chgData name="Andrea Rosales" userId="7dvK82yZ5w21Mh3MwzE5ENgA4lzVEdyGdQaFMfw3Jkk=" providerId="None" clId="Web-{40DB6BA1-273E-49E4-80A9-E9326FF5F3DB}" dt="2020-09-29T18:40:25.002" v="178"/>
          <ac:spMkLst>
            <pc:docMk/>
            <pc:sldMk cId="2490522518" sldId="386"/>
            <ac:spMk id="14" creationId="{00000000-0000-0000-0000-000000000000}"/>
          </ac:spMkLst>
        </pc:spChg>
      </pc:sldChg>
      <pc:sldChg chg="del">
        <pc:chgData name="Andrea Rosales" userId="7dvK82yZ5w21Mh3MwzE5ENgA4lzVEdyGdQaFMfw3Jkk=" providerId="None" clId="Web-{40DB6BA1-273E-49E4-80A9-E9326FF5F3DB}" dt="2020-09-29T18:43:25.627" v="183"/>
        <pc:sldMkLst>
          <pc:docMk/>
          <pc:sldMk cId="2446260266" sldId="389"/>
        </pc:sldMkLst>
      </pc:sldChg>
      <pc:sldChg chg="del">
        <pc:chgData name="Andrea Rosales" userId="7dvK82yZ5w21Mh3MwzE5ENgA4lzVEdyGdQaFMfw3Jkk=" providerId="None" clId="Web-{40DB6BA1-273E-49E4-80A9-E9326FF5F3DB}" dt="2020-09-29T18:26:38.719" v="62"/>
        <pc:sldMkLst>
          <pc:docMk/>
          <pc:sldMk cId="2707114709" sldId="390"/>
        </pc:sldMkLst>
      </pc:sldChg>
      <pc:sldChg chg="modSp">
        <pc:chgData name="Andrea Rosales" userId="7dvK82yZ5w21Mh3MwzE5ENgA4lzVEdyGdQaFMfw3Jkk=" providerId="None" clId="Web-{40DB6BA1-273E-49E4-80A9-E9326FF5F3DB}" dt="2020-09-29T18:40:03.643" v="176"/>
        <pc:sldMkLst>
          <pc:docMk/>
          <pc:sldMk cId="1397748890" sldId="392"/>
        </pc:sldMkLst>
        <pc:spChg chg="mod">
          <ac:chgData name="Andrea Rosales" userId="7dvK82yZ5w21Mh3MwzE5ENgA4lzVEdyGdQaFMfw3Jkk=" providerId="None" clId="Web-{40DB6BA1-273E-49E4-80A9-E9326FF5F3DB}" dt="2020-09-29T18:40:03.643" v="176"/>
          <ac:spMkLst>
            <pc:docMk/>
            <pc:sldMk cId="1397748890" sldId="392"/>
            <ac:spMk id="14" creationId="{00000000-0000-0000-0000-000000000000}"/>
          </ac:spMkLst>
        </pc:spChg>
      </pc:sldChg>
      <pc:sldChg chg="addSp modSp add replId">
        <pc:chgData name="Andrea Rosales" userId="7dvK82yZ5w21Mh3MwzE5ENgA4lzVEdyGdQaFMfw3Jkk=" providerId="None" clId="Web-{40DB6BA1-273E-49E4-80A9-E9326FF5F3DB}" dt="2020-09-29T18:52:49.613" v="229" actId="1076"/>
        <pc:sldMkLst>
          <pc:docMk/>
          <pc:sldMk cId="4256867333" sldId="401"/>
        </pc:sldMkLst>
        <pc:spChg chg="mod">
          <ac:chgData name="Andrea Rosales" userId="7dvK82yZ5w21Mh3MwzE5ENgA4lzVEdyGdQaFMfw3Jkk=" providerId="None" clId="Web-{40DB6BA1-273E-49E4-80A9-E9326FF5F3DB}" dt="2020-09-29T18:22:48.656" v="28"/>
          <ac:spMkLst>
            <pc:docMk/>
            <pc:sldMk cId="4256867333" sldId="401"/>
            <ac:spMk id="2" creationId="{A23F3AF4-3AA0-4F82-BDE1-7553F07D2063}"/>
          </ac:spMkLst>
        </pc:spChg>
        <pc:spChg chg="add mod">
          <ac:chgData name="Andrea Rosales" userId="7dvK82yZ5w21Mh3MwzE5ENgA4lzVEdyGdQaFMfw3Jkk=" providerId="None" clId="Web-{40DB6BA1-273E-49E4-80A9-E9326FF5F3DB}" dt="2020-09-29T18:52:49.613" v="229" actId="1076"/>
          <ac:spMkLst>
            <pc:docMk/>
            <pc:sldMk cId="4256867333" sldId="401"/>
            <ac:spMk id="3" creationId="{9FAC77A7-8761-4E81-A4F0-157EE1465D02}"/>
          </ac:spMkLst>
        </pc:spChg>
        <pc:spChg chg="mod">
          <ac:chgData name="Andrea Rosales" userId="7dvK82yZ5w21Mh3MwzE5ENgA4lzVEdyGdQaFMfw3Jkk=" providerId="None" clId="Web-{40DB6BA1-273E-49E4-80A9-E9326FF5F3DB}" dt="2020-09-29T18:22:28.781" v="22" actId="20577"/>
          <ac:spMkLst>
            <pc:docMk/>
            <pc:sldMk cId="4256867333" sldId="401"/>
            <ac:spMk id="4" creationId="{274BD5A6-2FB0-47E5-B42B-90992F84BD7E}"/>
          </ac:spMkLst>
        </pc:spChg>
      </pc:sldChg>
      <pc:sldChg chg="addSp delSp modSp add ord replId">
        <pc:chgData name="Andrea Rosales" userId="7dvK82yZ5w21Mh3MwzE5ENgA4lzVEdyGdQaFMfw3Jkk=" providerId="None" clId="Web-{40DB6BA1-273E-49E4-80A9-E9326FF5F3DB}" dt="2020-09-29T18:31:39.845" v="125" actId="1076"/>
        <pc:sldMkLst>
          <pc:docMk/>
          <pc:sldMk cId="1648765350" sldId="402"/>
        </pc:sldMkLst>
        <pc:spChg chg="mod">
          <ac:chgData name="Andrea Rosales" userId="7dvK82yZ5w21Mh3MwzE5ENgA4lzVEdyGdQaFMfw3Jkk=" providerId="None" clId="Web-{40DB6BA1-273E-49E4-80A9-E9326FF5F3DB}" dt="2020-09-29T18:25:14.531" v="48" actId="20577"/>
          <ac:spMkLst>
            <pc:docMk/>
            <pc:sldMk cId="1648765350" sldId="402"/>
            <ac:spMk id="2" creationId="{00000000-0000-0000-0000-000000000000}"/>
          </ac:spMkLst>
        </pc:spChg>
        <pc:spChg chg="del">
          <ac:chgData name="Andrea Rosales" userId="7dvK82yZ5w21Mh3MwzE5ENgA4lzVEdyGdQaFMfw3Jkk=" providerId="None" clId="Web-{40DB6BA1-273E-49E4-80A9-E9326FF5F3DB}" dt="2020-09-29T18:25:02.781" v="31"/>
          <ac:spMkLst>
            <pc:docMk/>
            <pc:sldMk cId="1648765350" sldId="402"/>
            <ac:spMk id="3" creationId="{00000000-0000-0000-0000-000000000000}"/>
          </ac:spMkLst>
        </pc:spChg>
        <pc:spChg chg="add mod">
          <ac:chgData name="Andrea Rosales" userId="7dvK82yZ5w21Mh3MwzE5ENgA4lzVEdyGdQaFMfw3Jkk=" providerId="None" clId="Web-{40DB6BA1-273E-49E4-80A9-E9326FF5F3DB}" dt="2020-09-29T18:31:35.782" v="124" actId="1076"/>
          <ac:spMkLst>
            <pc:docMk/>
            <pc:sldMk cId="1648765350" sldId="402"/>
            <ac:spMk id="4" creationId="{012816F7-FC93-4021-B47B-0ED36313441B}"/>
          </ac:spMkLst>
        </pc:spChg>
        <pc:picChg chg="add mod">
          <ac:chgData name="Andrea Rosales" userId="7dvK82yZ5w21Mh3MwzE5ENgA4lzVEdyGdQaFMfw3Jkk=" providerId="None" clId="Web-{40DB6BA1-273E-49E4-80A9-E9326FF5F3DB}" dt="2020-09-29T18:31:39.845" v="125" actId="1076"/>
          <ac:picMkLst>
            <pc:docMk/>
            <pc:sldMk cId="1648765350" sldId="402"/>
            <ac:picMk id="6" creationId="{DB31C3CF-503B-498C-8D41-D8C2827DE8C2}"/>
          </ac:picMkLst>
        </pc:picChg>
      </pc:sldChg>
      <pc:sldChg chg="delSp modSp add ord replId">
        <pc:chgData name="Andrea Rosales" userId="7dvK82yZ5w21Mh3MwzE5ENgA4lzVEdyGdQaFMfw3Jkk=" providerId="None" clId="Web-{40DB6BA1-273E-49E4-80A9-E9326FF5F3DB}" dt="2020-09-29T18:31:16.844" v="114" actId="1076"/>
        <pc:sldMkLst>
          <pc:docMk/>
          <pc:sldMk cId="170455538" sldId="403"/>
        </pc:sldMkLst>
        <pc:spChg chg="mod">
          <ac:chgData name="Andrea Rosales" userId="7dvK82yZ5w21Mh3MwzE5ENgA4lzVEdyGdQaFMfw3Jkk=" providerId="None" clId="Web-{40DB6BA1-273E-49E4-80A9-E9326FF5F3DB}" dt="2020-09-29T18:31:16.844" v="114" actId="1076"/>
          <ac:spMkLst>
            <pc:docMk/>
            <pc:sldMk cId="170455538" sldId="403"/>
            <ac:spMk id="2" creationId="{00000000-0000-0000-0000-000000000000}"/>
          </ac:spMkLst>
        </pc:spChg>
        <pc:spChg chg="mod">
          <ac:chgData name="Andrea Rosales" userId="7dvK82yZ5w21Mh3MwzE5ENgA4lzVEdyGdQaFMfw3Jkk=" providerId="None" clId="Web-{40DB6BA1-273E-49E4-80A9-E9326FF5F3DB}" dt="2020-09-29T18:31:09.626" v="113" actId="1076"/>
          <ac:spMkLst>
            <pc:docMk/>
            <pc:sldMk cId="170455538" sldId="403"/>
            <ac:spMk id="3" creationId="{00000000-0000-0000-0000-000000000000}"/>
          </ac:spMkLst>
        </pc:spChg>
        <pc:spChg chg="del">
          <ac:chgData name="Andrea Rosales" userId="7dvK82yZ5w21Mh3MwzE5ENgA4lzVEdyGdQaFMfw3Jkk=" providerId="None" clId="Web-{40DB6BA1-273E-49E4-80A9-E9326FF5F3DB}" dt="2020-09-29T18:30:11.641" v="103"/>
          <ac:spMkLst>
            <pc:docMk/>
            <pc:sldMk cId="170455538" sldId="403"/>
            <ac:spMk id="4" creationId="{AB9E4CB7-DA50-4252-9C1A-6D501ECA1787}"/>
          </ac:spMkLst>
        </pc:spChg>
        <pc:spChg chg="del mod">
          <ac:chgData name="Andrea Rosales" userId="7dvK82yZ5w21Mh3MwzE5ENgA4lzVEdyGdQaFMfw3Jkk=" providerId="None" clId="Web-{40DB6BA1-273E-49E4-80A9-E9326FF5F3DB}" dt="2020-09-29T18:30:21.594" v="104"/>
          <ac:spMkLst>
            <pc:docMk/>
            <pc:sldMk cId="170455538" sldId="403"/>
            <ac:spMk id="10" creationId="{EB655C78-B673-43C3-8640-C13286C1C4F0}"/>
          </ac:spMkLst>
        </pc:spChg>
      </pc:sldChg>
    </pc:docChg>
  </pc:docChgLst>
  <pc:docChgLst>
    <pc:chgData name="Andrea Rosales" clId="Web-{DA5E4F12-C0E1-4A64-A464-4805CB54476D}"/>
    <pc:docChg chg="modSld">
      <pc:chgData name="Andrea Rosales" userId="" providerId="" clId="Web-{DA5E4F12-C0E1-4A64-A464-4805CB54476D}" dt="2020-07-08T19:36:00.627" v="21"/>
      <pc:docMkLst>
        <pc:docMk/>
      </pc:docMkLst>
      <pc:sldChg chg="modNotes">
        <pc:chgData name="Andrea Rosales" userId="" providerId="" clId="Web-{DA5E4F12-C0E1-4A64-A464-4805CB54476D}" dt="2020-07-08T19:36:00.627" v="21"/>
        <pc:sldMkLst>
          <pc:docMk/>
          <pc:sldMk cId="2385982478" sldId="300"/>
        </pc:sldMkLst>
      </pc:sldChg>
      <pc:sldChg chg="modNotes">
        <pc:chgData name="Andrea Rosales" userId="" providerId="" clId="Web-{DA5E4F12-C0E1-4A64-A464-4805CB54476D}" dt="2020-07-08T19:34:28.481" v="2"/>
        <pc:sldMkLst>
          <pc:docMk/>
          <pc:sldMk cId="2280402619" sldId="321"/>
        </pc:sldMkLst>
      </pc:sldChg>
      <pc:sldChg chg="modNotes">
        <pc:chgData name="Andrea Rosales" userId="" providerId="" clId="Web-{DA5E4F12-C0E1-4A64-A464-4805CB54476D}" dt="2020-07-08T19:34:35.685" v="4"/>
        <pc:sldMkLst>
          <pc:docMk/>
          <pc:sldMk cId="1754374741" sldId="322"/>
        </pc:sldMkLst>
      </pc:sldChg>
      <pc:sldChg chg="modNotes">
        <pc:chgData name="Andrea Rosales" userId="" providerId="" clId="Web-{DA5E4F12-C0E1-4A64-A464-4805CB54476D}" dt="2020-07-08T19:34:18.559" v="0"/>
        <pc:sldMkLst>
          <pc:docMk/>
          <pc:sldMk cId="3739091506" sldId="326"/>
        </pc:sldMkLst>
      </pc:sldChg>
      <pc:sldChg chg="modNotes">
        <pc:chgData name="Andrea Rosales" userId="" providerId="" clId="Web-{DA5E4F12-C0E1-4A64-A464-4805CB54476D}" dt="2020-07-08T19:34:25.669" v="1"/>
        <pc:sldMkLst>
          <pc:docMk/>
          <pc:sldMk cId="522698892" sldId="343"/>
        </pc:sldMkLst>
      </pc:sldChg>
      <pc:sldChg chg="modNotes">
        <pc:chgData name="Andrea Rosales" userId="" providerId="" clId="Web-{DA5E4F12-C0E1-4A64-A464-4805CB54476D}" dt="2020-07-08T19:34:53.639" v="9"/>
        <pc:sldMkLst>
          <pc:docMk/>
          <pc:sldMk cId="1735102815" sldId="346"/>
        </pc:sldMkLst>
      </pc:sldChg>
      <pc:sldChg chg="modNotes">
        <pc:chgData name="Andrea Rosales" userId="" providerId="" clId="Web-{DA5E4F12-C0E1-4A64-A464-4805CB54476D}" dt="2020-07-08T19:35:54.080" v="20"/>
        <pc:sldMkLst>
          <pc:docMk/>
          <pc:sldMk cId="3823113489" sldId="347"/>
        </pc:sldMkLst>
      </pc:sldChg>
      <pc:sldChg chg="modNotes">
        <pc:chgData name="Andrea Rosales" userId="" providerId="" clId="Web-{DA5E4F12-C0E1-4A64-A464-4805CB54476D}" dt="2020-07-08T19:34:43.795" v="6"/>
        <pc:sldMkLst>
          <pc:docMk/>
          <pc:sldMk cId="1509402814" sldId="349"/>
        </pc:sldMkLst>
      </pc:sldChg>
      <pc:sldChg chg="modNotes">
        <pc:chgData name="Andrea Rosales" userId="" providerId="" clId="Web-{DA5E4F12-C0E1-4A64-A464-4805CB54476D}" dt="2020-07-08T19:34:32.044" v="3"/>
        <pc:sldMkLst>
          <pc:docMk/>
          <pc:sldMk cId="78205021" sldId="350"/>
        </pc:sldMkLst>
      </pc:sldChg>
      <pc:sldChg chg="modNotes">
        <pc:chgData name="Andrea Rosales" userId="" providerId="" clId="Web-{DA5E4F12-C0E1-4A64-A464-4805CB54476D}" dt="2020-07-08T19:34:46.967" v="7"/>
        <pc:sldMkLst>
          <pc:docMk/>
          <pc:sldMk cId="3602720544" sldId="354"/>
        </pc:sldMkLst>
      </pc:sldChg>
      <pc:sldChg chg="modNotes">
        <pc:chgData name="Andrea Rosales" userId="" providerId="" clId="Web-{DA5E4F12-C0E1-4A64-A464-4805CB54476D}" dt="2020-07-08T19:35:05.437" v="11"/>
        <pc:sldMkLst>
          <pc:docMk/>
          <pc:sldMk cId="2798547764" sldId="364"/>
        </pc:sldMkLst>
      </pc:sldChg>
      <pc:sldChg chg="modNotes">
        <pc:chgData name="Andrea Rosales" userId="" providerId="" clId="Web-{DA5E4F12-C0E1-4A64-A464-4805CB54476D}" dt="2020-07-08T19:35:43.970" v="18"/>
        <pc:sldMkLst>
          <pc:docMk/>
          <pc:sldMk cId="1176082518" sldId="369"/>
        </pc:sldMkLst>
      </pc:sldChg>
      <pc:sldChg chg="modNotes">
        <pc:chgData name="Andrea Rosales" userId="" providerId="" clId="Web-{DA5E4F12-C0E1-4A64-A464-4805CB54476D}" dt="2020-07-08T19:35:48.955" v="19"/>
        <pc:sldMkLst>
          <pc:docMk/>
          <pc:sldMk cId="825241663" sldId="370"/>
        </pc:sldMkLst>
      </pc:sldChg>
      <pc:sldChg chg="modNotes">
        <pc:chgData name="Andrea Rosales" userId="" providerId="" clId="Web-{DA5E4F12-C0E1-4A64-A464-4805CB54476D}" dt="2020-07-08T19:34:57.264" v="10"/>
        <pc:sldMkLst>
          <pc:docMk/>
          <pc:sldMk cId="32744601" sldId="371"/>
        </pc:sldMkLst>
      </pc:sldChg>
      <pc:sldChg chg="modNotes">
        <pc:chgData name="Andrea Rosales" userId="" providerId="" clId="Web-{DA5E4F12-C0E1-4A64-A464-4805CB54476D}" dt="2020-07-08T19:34:41.545" v="5"/>
        <pc:sldMkLst>
          <pc:docMk/>
          <pc:sldMk cId="4141989515" sldId="372"/>
        </pc:sldMkLst>
      </pc:sldChg>
      <pc:sldChg chg="modNotes">
        <pc:chgData name="Andrea Rosales" userId="" providerId="" clId="Web-{DA5E4F12-C0E1-4A64-A464-4805CB54476D}" dt="2020-07-08T19:34:49.983" v="8"/>
        <pc:sldMkLst>
          <pc:docMk/>
          <pc:sldMk cId="1155408562" sldId="373"/>
        </pc:sldMkLst>
      </pc:sldChg>
      <pc:sldChg chg="modNotes">
        <pc:chgData name="Andrea Rosales" userId="" providerId="" clId="Web-{DA5E4F12-C0E1-4A64-A464-4805CB54476D}" dt="2020-07-08T19:35:10.453" v="12"/>
        <pc:sldMkLst>
          <pc:docMk/>
          <pc:sldMk cId="3180570200" sldId="374"/>
        </pc:sldMkLst>
      </pc:sldChg>
      <pc:sldChg chg="modNotes">
        <pc:chgData name="Andrea Rosales" userId="" providerId="" clId="Web-{DA5E4F12-C0E1-4A64-A464-4805CB54476D}" dt="2020-07-08T19:35:14.750" v="13"/>
        <pc:sldMkLst>
          <pc:docMk/>
          <pc:sldMk cId="3105879339" sldId="375"/>
        </pc:sldMkLst>
      </pc:sldChg>
      <pc:sldChg chg="modNotes">
        <pc:chgData name="Andrea Rosales" userId="" providerId="" clId="Web-{DA5E4F12-C0E1-4A64-A464-4805CB54476D}" dt="2020-07-08T19:35:18.594" v="14"/>
        <pc:sldMkLst>
          <pc:docMk/>
          <pc:sldMk cId="4002632468" sldId="376"/>
        </pc:sldMkLst>
      </pc:sldChg>
      <pc:sldChg chg="modNotes">
        <pc:chgData name="Andrea Rosales" userId="" providerId="" clId="Web-{DA5E4F12-C0E1-4A64-A464-4805CB54476D}" dt="2020-07-08T19:35:22.281" v="15"/>
        <pc:sldMkLst>
          <pc:docMk/>
          <pc:sldMk cId="1450044068" sldId="377"/>
        </pc:sldMkLst>
      </pc:sldChg>
      <pc:sldChg chg="modNotes">
        <pc:chgData name="Andrea Rosales" userId="" providerId="" clId="Web-{DA5E4F12-C0E1-4A64-A464-4805CB54476D}" dt="2020-07-08T19:35:32.344" v="16"/>
        <pc:sldMkLst>
          <pc:docMk/>
          <pc:sldMk cId="1281209223" sldId="378"/>
        </pc:sldMkLst>
      </pc:sldChg>
    </pc:docChg>
  </pc:docChgLst>
  <pc:docChgLst>
    <pc:chgData clId="Web-{FAE4174C-160A-4925-B41D-4C8A0D8B4A27}"/>
    <pc:docChg chg="modSld">
      <pc:chgData name="" userId="" providerId="" clId="Web-{FAE4174C-160A-4925-B41D-4C8A0D8B4A27}" dt="2020-04-20T21:38:53.654" v="1"/>
      <pc:docMkLst>
        <pc:docMk/>
      </pc:docMkLst>
      <pc:sldChg chg="modSp">
        <pc:chgData name="" userId="" providerId="" clId="Web-{FAE4174C-160A-4925-B41D-4C8A0D8B4A27}" dt="2020-04-20T21:38:53.654" v="1"/>
        <pc:sldMkLst>
          <pc:docMk/>
          <pc:sldMk cId="1606634860" sldId="323"/>
        </pc:sldMkLst>
        <pc:spChg chg="mod">
          <ac:chgData name="" userId="" providerId="" clId="Web-{FAE4174C-160A-4925-B41D-4C8A0D8B4A27}" dt="2020-04-20T21:38:53.654" v="1"/>
          <ac:spMkLst>
            <pc:docMk/>
            <pc:sldMk cId="1606634860" sldId="323"/>
            <ac:spMk id="9" creationId="{00000000-0000-0000-0000-000000000000}"/>
          </ac:spMkLst>
        </pc:spChg>
      </pc:sldChg>
    </pc:docChg>
  </pc:docChgLst>
  <pc:docChgLst>
    <pc:chgData name="Aaron Kunst" clId="Web-{9E36704C-3ABD-4FC8-B921-06C11FC18550}"/>
    <pc:docChg chg="modSld">
      <pc:chgData name="Aaron Kunst" userId="" providerId="" clId="Web-{9E36704C-3ABD-4FC8-B921-06C11FC18550}" dt="2020-07-02T20:23:18.528" v="236" actId="20577"/>
      <pc:docMkLst>
        <pc:docMk/>
      </pc:docMkLst>
      <pc:sldChg chg="addSp delSp modSp">
        <pc:chgData name="Aaron Kunst" userId="" providerId="" clId="Web-{9E36704C-3ABD-4FC8-B921-06C11FC18550}" dt="2020-07-02T20:23:18.528" v="235" actId="20577"/>
        <pc:sldMkLst>
          <pc:docMk/>
          <pc:sldMk cId="220334306" sldId="344"/>
        </pc:sldMkLst>
        <pc:spChg chg="add mod">
          <ac:chgData name="Aaron Kunst" userId="" providerId="" clId="Web-{9E36704C-3ABD-4FC8-B921-06C11FC18550}" dt="2020-07-02T20:23:18.528" v="235" actId="20577"/>
          <ac:spMkLst>
            <pc:docMk/>
            <pc:sldMk cId="220334306" sldId="344"/>
            <ac:spMk id="5" creationId="{E0CDA073-AE38-427E-A570-C1EB3C225BAE}"/>
          </ac:spMkLst>
        </pc:spChg>
        <pc:spChg chg="add del mod">
          <ac:chgData name="Aaron Kunst" userId="" providerId="" clId="Web-{9E36704C-3ABD-4FC8-B921-06C11FC18550}" dt="2020-07-02T20:20:02.283" v="14"/>
          <ac:spMkLst>
            <pc:docMk/>
            <pc:sldMk cId="220334306" sldId="344"/>
            <ac:spMk id="12" creationId="{C3A210B8-0E58-4843-B9F7-561219E434A0}"/>
          </ac:spMkLst>
        </pc:spChg>
        <pc:picChg chg="del mod modCrop">
          <ac:chgData name="Aaron Kunst" userId="" providerId="" clId="Web-{9E36704C-3ABD-4FC8-B921-06C11FC18550}" dt="2020-07-02T20:19:49.736" v="11"/>
          <ac:picMkLst>
            <pc:docMk/>
            <pc:sldMk cId="220334306" sldId="344"/>
            <ac:picMk id="2" creationId="{00000000-0000-0000-0000-000000000000}"/>
          </ac:picMkLst>
        </pc:picChg>
        <pc:picChg chg="add del mod">
          <ac:chgData name="Aaron Kunst" userId="" providerId="" clId="Web-{9E36704C-3ABD-4FC8-B921-06C11FC18550}" dt="2020-07-02T20:19:47.517" v="10"/>
          <ac:picMkLst>
            <pc:docMk/>
            <pc:sldMk cId="220334306" sldId="344"/>
            <ac:picMk id="10" creationId="{189F0437-2612-4ED0-82E0-0D22D6615E7C}"/>
          </ac:picMkLst>
        </pc:picChg>
      </pc:sldChg>
    </pc:docChg>
  </pc:docChgLst>
  <pc:docChgLst>
    <pc:chgData name="Andrea Rosales" userId="7dvK82yZ5w21Mh3MwzE5ENgA4lzVEdyGdQaFMfw3Jkk=" providerId="None" clId="Web-{73A8232F-F303-49A0-A7A6-C5C1BA9284DA}"/>
    <pc:docChg chg="addSld delSld modSld sldOrd">
      <pc:chgData name="Andrea Rosales" userId="7dvK82yZ5w21Mh3MwzE5ENgA4lzVEdyGdQaFMfw3Jkk=" providerId="None" clId="Web-{73A8232F-F303-49A0-A7A6-C5C1BA9284DA}" dt="2020-09-18T19:37:55.753" v="14"/>
      <pc:docMkLst>
        <pc:docMk/>
      </pc:docMkLst>
      <pc:sldChg chg="modSp add del">
        <pc:chgData name="Andrea Rosales" userId="7dvK82yZ5w21Mh3MwzE5ENgA4lzVEdyGdQaFMfw3Jkk=" providerId="None" clId="Web-{73A8232F-F303-49A0-A7A6-C5C1BA9284DA}" dt="2020-09-18T19:37:51.753" v="13" actId="1076"/>
        <pc:sldMkLst>
          <pc:docMk/>
          <pc:sldMk cId="2619855982" sldId="393"/>
        </pc:sldMkLst>
        <pc:spChg chg="mod">
          <ac:chgData name="Andrea Rosales" userId="7dvK82yZ5w21Mh3MwzE5ENgA4lzVEdyGdQaFMfw3Jkk=" providerId="None" clId="Web-{73A8232F-F303-49A0-A7A6-C5C1BA9284DA}" dt="2020-09-18T19:37:51.753" v="13" actId="1076"/>
          <ac:spMkLst>
            <pc:docMk/>
            <pc:sldMk cId="2619855982" sldId="393"/>
            <ac:spMk id="3" creationId="{C212899C-249D-4047-B3D3-2288EB94FE42}"/>
          </ac:spMkLst>
        </pc:spChg>
        <pc:picChg chg="mod">
          <ac:chgData name="Andrea Rosales" userId="7dvK82yZ5w21Mh3MwzE5ENgA4lzVEdyGdQaFMfw3Jkk=" providerId="None" clId="Web-{73A8232F-F303-49A0-A7A6-C5C1BA9284DA}" dt="2020-09-18T19:37:48.815" v="12" actId="1076"/>
          <ac:picMkLst>
            <pc:docMk/>
            <pc:sldMk cId="2619855982" sldId="393"/>
            <ac:picMk id="2" creationId="{F2D74DF4-32ED-45A9-8956-0157F577F62D}"/>
          </ac:picMkLst>
        </pc:picChg>
      </pc:sldChg>
      <pc:sldChg chg="modSp add del ord replId">
        <pc:chgData name="Andrea Rosales" userId="7dvK82yZ5w21Mh3MwzE5ENgA4lzVEdyGdQaFMfw3Jkk=" providerId="None" clId="Web-{73A8232F-F303-49A0-A7A6-C5C1BA9284DA}" dt="2020-09-18T19:37:55.753" v="14"/>
        <pc:sldMkLst>
          <pc:docMk/>
          <pc:sldMk cId="2119053410" sldId="401"/>
        </pc:sldMkLst>
        <pc:spChg chg="mod">
          <ac:chgData name="Andrea Rosales" userId="7dvK82yZ5w21Mh3MwzE5ENgA4lzVEdyGdQaFMfw3Jkk=" providerId="None" clId="Web-{73A8232F-F303-49A0-A7A6-C5C1BA9284DA}" dt="2020-09-18T19:37:15.610" v="4" actId="1076"/>
          <ac:spMkLst>
            <pc:docMk/>
            <pc:sldMk cId="2119053410" sldId="401"/>
            <ac:spMk id="4" creationId="{C932DCAA-5E57-45AF-B133-F39E113DAA94}"/>
          </ac:spMkLst>
        </pc:spChg>
      </pc:sldChg>
    </pc:docChg>
  </pc:docChgLst>
  <pc:docChgLst>
    <pc:chgData name="Andrea Rosales" clId="Web-{3169493C-CDDC-4CCB-B57F-FD510BE8013F}"/>
    <pc:docChg chg="modSld">
      <pc:chgData name="Andrea Rosales" userId="" providerId="" clId="Web-{3169493C-CDDC-4CCB-B57F-FD510BE8013F}" dt="2020-07-03T18:21:18.881" v="6" actId="20577"/>
      <pc:docMkLst>
        <pc:docMk/>
      </pc:docMkLst>
      <pc:sldChg chg="modSp">
        <pc:chgData name="Andrea Rosales" userId="" providerId="" clId="Web-{3169493C-CDDC-4CCB-B57F-FD510BE8013F}" dt="2020-07-03T18:21:17.069" v="4" actId="20577"/>
        <pc:sldMkLst>
          <pc:docMk/>
          <pc:sldMk cId="2280402619" sldId="321"/>
        </pc:sldMkLst>
        <pc:spChg chg="mod">
          <ac:chgData name="Andrea Rosales" userId="" providerId="" clId="Web-{3169493C-CDDC-4CCB-B57F-FD510BE8013F}" dt="2020-07-03T18:21:17.069" v="4" actId="20577"/>
          <ac:spMkLst>
            <pc:docMk/>
            <pc:sldMk cId="2280402619" sldId="321"/>
            <ac:spMk id="11" creationId="{00000000-0000-0000-0000-000000000000}"/>
          </ac:spMkLst>
        </pc:spChg>
      </pc:sldChg>
      <pc:sldChg chg="modSp">
        <pc:chgData name="Andrea Rosales" userId="" providerId="" clId="Web-{3169493C-CDDC-4CCB-B57F-FD510BE8013F}" dt="2020-07-03T18:20:38.411" v="2" actId="20577"/>
        <pc:sldMkLst>
          <pc:docMk/>
          <pc:sldMk cId="4141989515" sldId="372"/>
        </pc:sldMkLst>
        <pc:spChg chg="mod">
          <ac:chgData name="Andrea Rosales" userId="" providerId="" clId="Web-{3169493C-CDDC-4CCB-B57F-FD510BE8013F}" dt="2020-07-03T18:20:38.411" v="2" actId="20577"/>
          <ac:spMkLst>
            <pc:docMk/>
            <pc:sldMk cId="4141989515" sldId="372"/>
            <ac:spMk id="3" creationId="{00000000-0000-0000-0000-000000000000}"/>
          </ac:spMkLst>
        </pc:spChg>
      </pc:sldChg>
    </pc:docChg>
  </pc:docChgLst>
  <pc:docChgLst>
    <pc:chgData name="Andrea Rosales" clId="Web-{B6B0AF1C-9114-4A05-AD27-60E386028181}"/>
    <pc:docChg chg="modSld">
      <pc:chgData name="Andrea Rosales" userId="" providerId="" clId="Web-{B6B0AF1C-9114-4A05-AD27-60E386028181}" dt="2020-07-03T20:28:44.377" v="1" actId="1076"/>
      <pc:docMkLst>
        <pc:docMk/>
      </pc:docMkLst>
      <pc:sldChg chg="modSp">
        <pc:chgData name="Andrea Rosales" userId="" providerId="" clId="Web-{B6B0AF1C-9114-4A05-AD27-60E386028181}" dt="2020-07-03T20:26:08.135" v="0" actId="1076"/>
        <pc:sldMkLst>
          <pc:docMk/>
          <pc:sldMk cId="2280402619" sldId="321"/>
        </pc:sldMkLst>
        <pc:spChg chg="mod">
          <ac:chgData name="Andrea Rosales" userId="" providerId="" clId="Web-{B6B0AF1C-9114-4A05-AD27-60E386028181}" dt="2020-07-03T20:26:08.135" v="0" actId="1076"/>
          <ac:spMkLst>
            <pc:docMk/>
            <pc:sldMk cId="2280402619" sldId="321"/>
            <ac:spMk id="8" creationId="{7E85EA0C-C0FA-47C8-9980-79B59ED6378E}"/>
          </ac:spMkLst>
        </pc:spChg>
      </pc:sldChg>
      <pc:sldChg chg="modSp">
        <pc:chgData name="Andrea Rosales" userId="" providerId="" clId="Web-{B6B0AF1C-9114-4A05-AD27-60E386028181}" dt="2020-07-03T20:28:44.377" v="1" actId="1076"/>
        <pc:sldMkLst>
          <pc:docMk/>
          <pc:sldMk cId="3208870711" sldId="366"/>
        </pc:sldMkLst>
        <pc:spChg chg="mod">
          <ac:chgData name="Andrea Rosales" userId="" providerId="" clId="Web-{B6B0AF1C-9114-4A05-AD27-60E386028181}" dt="2020-07-03T20:28:44.377" v="1" actId="1076"/>
          <ac:spMkLst>
            <pc:docMk/>
            <pc:sldMk cId="3208870711" sldId="366"/>
            <ac:spMk id="12" creationId="{17CA4CC1-1593-44F5-99D6-22592601C61C}"/>
          </ac:spMkLst>
        </pc:spChg>
      </pc:sldChg>
    </pc:docChg>
  </pc:docChgLst>
  <pc:docChgLst>
    <pc:chgData clId="Web-{F3F012D0-0399-4084-B682-4CD42067BE0D}"/>
    <pc:docChg chg="modSld">
      <pc:chgData name="" userId="" providerId="" clId="Web-{F3F012D0-0399-4084-B682-4CD42067BE0D}" dt="2020-05-07T22:01:23.942" v="42" actId="1076"/>
      <pc:docMkLst>
        <pc:docMk/>
      </pc:docMkLst>
      <pc:sldChg chg="addSp delSp modSp">
        <pc:chgData name="" userId="" providerId="" clId="Web-{F3F012D0-0399-4084-B682-4CD42067BE0D}" dt="2020-05-07T21:59:27.739" v="19"/>
        <pc:sldMkLst>
          <pc:docMk/>
          <pc:sldMk cId="1754374741" sldId="322"/>
        </pc:sldMkLst>
        <pc:picChg chg="add del mod">
          <ac:chgData name="" userId="" providerId="" clId="Web-{F3F012D0-0399-4084-B682-4CD42067BE0D}" dt="2020-05-07T21:59:27.739" v="19"/>
          <ac:picMkLst>
            <pc:docMk/>
            <pc:sldMk cId="1754374741" sldId="322"/>
            <ac:picMk id="11" creationId="{38A91F9F-D543-40E3-BB6A-5515584520A8}"/>
          </ac:picMkLst>
        </pc:picChg>
      </pc:sldChg>
      <pc:sldChg chg="modSp">
        <pc:chgData name="" userId="" providerId="" clId="Web-{F3F012D0-0399-4084-B682-4CD42067BE0D}" dt="2020-05-07T22:00:38.707" v="31" actId="1076"/>
        <pc:sldMkLst>
          <pc:docMk/>
          <pc:sldMk cId="4234681700" sldId="325"/>
        </pc:sldMkLst>
        <pc:spChg chg="mod">
          <ac:chgData name="" userId="" providerId="" clId="Web-{F3F012D0-0399-4084-B682-4CD42067BE0D}" dt="2020-05-07T22:00:38.707" v="31" actId="1076"/>
          <ac:spMkLst>
            <pc:docMk/>
            <pc:sldMk cId="4234681700" sldId="325"/>
            <ac:spMk id="4" creationId="{00000000-0000-0000-0000-000000000000}"/>
          </ac:spMkLst>
        </pc:spChg>
        <pc:spChg chg="mod">
          <ac:chgData name="" userId="" providerId="" clId="Web-{F3F012D0-0399-4084-B682-4CD42067BE0D}" dt="2020-05-07T21:59:51.239" v="23" actId="1076"/>
          <ac:spMkLst>
            <pc:docMk/>
            <pc:sldMk cId="4234681700" sldId="325"/>
            <ac:spMk id="5" creationId="{00000000-0000-0000-0000-000000000000}"/>
          </ac:spMkLst>
        </pc:spChg>
      </pc:sldChg>
      <pc:sldChg chg="addSp delSp modSp">
        <pc:chgData name="" userId="" providerId="" clId="Web-{F3F012D0-0399-4084-B682-4CD42067BE0D}" dt="2020-05-07T22:01:23.942" v="42" actId="1076"/>
        <pc:sldMkLst>
          <pc:docMk/>
          <pc:sldMk cId="435299778" sldId="333"/>
        </pc:sldMkLst>
        <pc:spChg chg="del">
          <ac:chgData name="" userId="" providerId="" clId="Web-{F3F012D0-0399-4084-B682-4CD42067BE0D}" dt="2020-05-07T21:57:02.583" v="3"/>
          <ac:spMkLst>
            <pc:docMk/>
            <pc:sldMk cId="435299778" sldId="333"/>
            <ac:spMk id="3" creationId="{00000000-0000-0000-0000-000000000000}"/>
          </ac:spMkLst>
        </pc:spChg>
        <pc:spChg chg="del">
          <ac:chgData name="" userId="" providerId="" clId="Web-{F3F012D0-0399-4084-B682-4CD42067BE0D}" dt="2020-05-07T21:56:57.473" v="2"/>
          <ac:spMkLst>
            <pc:docMk/>
            <pc:sldMk cId="435299778" sldId="333"/>
            <ac:spMk id="4" creationId="{00000000-0000-0000-0000-000000000000}"/>
          </ac:spMkLst>
        </pc:spChg>
        <pc:spChg chg="add">
          <ac:chgData name="" userId="" providerId="" clId="Web-{F3F012D0-0399-4084-B682-4CD42067BE0D}" dt="2020-05-07T21:59:34.770" v="20"/>
          <ac:spMkLst>
            <pc:docMk/>
            <pc:sldMk cId="435299778" sldId="333"/>
            <ac:spMk id="22" creationId="{9978F3FB-924B-408E-87F2-F4A89D45F01E}"/>
          </ac:spMkLst>
        </pc:spChg>
        <pc:spChg chg="add del">
          <ac:chgData name="" userId="" providerId="" clId="Web-{F3F012D0-0399-4084-B682-4CD42067BE0D}" dt="2020-05-07T22:00:11.739" v="28"/>
          <ac:spMkLst>
            <pc:docMk/>
            <pc:sldMk cId="435299778" sldId="333"/>
            <ac:spMk id="24" creationId="{8ED63F31-AB5E-4C36-8E92-99E9F6312522}"/>
          </ac:spMkLst>
        </pc:spChg>
        <pc:spChg chg="add mod ord">
          <ac:chgData name="" userId="" providerId="" clId="Web-{F3F012D0-0399-4084-B682-4CD42067BE0D}" dt="2020-05-07T22:00:51.723" v="33"/>
          <ac:spMkLst>
            <pc:docMk/>
            <pc:sldMk cId="435299778" sldId="333"/>
            <ac:spMk id="26" creationId="{1FEB2490-DB30-4F84-BBC8-762651C7F41C}"/>
          </ac:spMkLst>
        </pc:spChg>
        <pc:picChg chg="add mod">
          <ac:chgData name="" userId="" providerId="" clId="Web-{F3F012D0-0399-4084-B682-4CD42067BE0D}" dt="2020-05-07T22:01:15.442" v="39" actId="1076"/>
          <ac:picMkLst>
            <pc:docMk/>
            <pc:sldMk cId="435299778" sldId="333"/>
            <ac:picMk id="2" creationId="{A7861612-C7C1-4010-979B-2D6CB5C2AF03}"/>
          </ac:picMkLst>
        </pc:picChg>
        <pc:picChg chg="del">
          <ac:chgData name="" userId="" providerId="" clId="Web-{F3F012D0-0399-4084-B682-4CD42067BE0D}" dt="2020-05-07T21:59:13.129" v="16"/>
          <ac:picMkLst>
            <pc:docMk/>
            <pc:sldMk cId="435299778" sldId="333"/>
            <ac:picMk id="8" creationId="{00000000-0000-0000-0000-000000000000}"/>
          </ac:picMkLst>
        </pc:picChg>
        <pc:picChg chg="del">
          <ac:chgData name="" userId="" providerId="" clId="Web-{F3F012D0-0399-4084-B682-4CD42067BE0D}" dt="2020-05-07T21:59:14.754" v="17"/>
          <ac:picMkLst>
            <pc:docMk/>
            <pc:sldMk cId="435299778" sldId="333"/>
            <ac:picMk id="10" creationId="{00000000-0000-0000-0000-000000000000}"/>
          </ac:picMkLst>
        </pc:picChg>
        <pc:picChg chg="add del mod">
          <ac:chgData name="" userId="" providerId="" clId="Web-{F3F012D0-0399-4084-B682-4CD42067BE0D}" dt="2020-05-07T21:59:07.270" v="14"/>
          <ac:picMkLst>
            <pc:docMk/>
            <pc:sldMk cId="435299778" sldId="333"/>
            <ac:picMk id="13" creationId="{83ACF5B3-57AC-4FE5-8C6C-FD2D0F550B91}"/>
          </ac:picMkLst>
        </pc:picChg>
        <pc:picChg chg="add mod">
          <ac:chgData name="" userId="" providerId="" clId="Web-{F3F012D0-0399-4084-B682-4CD42067BE0D}" dt="2020-05-07T22:01:23.942" v="42" actId="1076"/>
          <ac:picMkLst>
            <pc:docMk/>
            <pc:sldMk cId="435299778" sldId="333"/>
            <ac:picMk id="15" creationId="{161BBC2A-9E6E-4C57-B549-4BD8873D29E2}"/>
          </ac:picMkLst>
        </pc:picChg>
        <pc:picChg chg="add mod">
          <ac:chgData name="" userId="" providerId="" clId="Web-{F3F012D0-0399-4084-B682-4CD42067BE0D}" dt="2020-05-07T22:01:19.864" v="41" actId="1076"/>
          <ac:picMkLst>
            <pc:docMk/>
            <pc:sldMk cId="435299778" sldId="333"/>
            <ac:picMk id="17" creationId="{E026C167-B0A3-4369-A98A-23284ADFDEFC}"/>
          </ac:picMkLst>
        </pc:picChg>
        <pc:picChg chg="add mod">
          <ac:chgData name="" userId="" providerId="" clId="Web-{F3F012D0-0399-4084-B682-4CD42067BE0D}" dt="2020-05-07T22:01:17.473" v="40" actId="1076"/>
          <ac:picMkLst>
            <pc:docMk/>
            <pc:sldMk cId="435299778" sldId="333"/>
            <ac:picMk id="19" creationId="{8BEFA830-07FB-431F-8E94-C12C507DD2DB}"/>
          </ac:picMkLst>
        </pc:picChg>
      </pc:sldChg>
    </pc:docChg>
  </pc:docChgLst>
  <pc:docChgLst>
    <pc:chgData name="Connor Farris" clId="Web-{211490D6-4B0B-46D3-B58B-576018C6BA3B}"/>
    <pc:docChg chg="modSld sldOrd">
      <pc:chgData name="Connor Farris" userId="" providerId="" clId="Web-{211490D6-4B0B-46D3-B58B-576018C6BA3B}" dt="2020-07-01T21:57:39.608" v="212"/>
      <pc:docMkLst>
        <pc:docMk/>
      </pc:docMkLst>
      <pc:sldChg chg="ord">
        <pc:chgData name="Connor Farris" userId="" providerId="" clId="Web-{211490D6-4B0B-46D3-B58B-576018C6BA3B}" dt="2020-07-01T21:45:47.336" v="104"/>
        <pc:sldMkLst>
          <pc:docMk/>
          <pc:sldMk cId="1735102815" sldId="346"/>
        </pc:sldMkLst>
      </pc:sldChg>
      <pc:sldChg chg="modNotes">
        <pc:chgData name="Connor Farris" userId="" providerId="" clId="Web-{211490D6-4B0B-46D3-B58B-576018C6BA3B}" dt="2020-07-01T21:41:53.448" v="3"/>
        <pc:sldMkLst>
          <pc:docMk/>
          <pc:sldMk cId="419857670" sldId="355"/>
        </pc:sldMkLst>
      </pc:sldChg>
      <pc:sldChg chg="modSp ord">
        <pc:chgData name="Connor Farris" userId="" providerId="" clId="Web-{211490D6-4B0B-46D3-B58B-576018C6BA3B}" dt="2020-07-01T21:46:17.947" v="105"/>
        <pc:sldMkLst>
          <pc:docMk/>
          <pc:sldMk cId="647600759" sldId="362"/>
        </pc:sldMkLst>
        <pc:spChg chg="mod">
          <ac:chgData name="Connor Farris" userId="" providerId="" clId="Web-{211490D6-4B0B-46D3-B58B-576018C6BA3B}" dt="2020-07-01T21:40:13.818" v="2" actId="14100"/>
          <ac:spMkLst>
            <pc:docMk/>
            <pc:sldMk cId="647600759" sldId="362"/>
            <ac:spMk id="11" creationId="{00000000-0000-0000-0000-000000000000}"/>
          </ac:spMkLst>
        </pc:spChg>
      </pc:sldChg>
      <pc:sldChg chg="modNotes">
        <pc:chgData name="Connor Farris" userId="" providerId="" clId="Web-{211490D6-4B0B-46D3-B58B-576018C6BA3B}" dt="2020-07-01T21:57:39.608" v="212"/>
        <pc:sldMkLst>
          <pc:docMk/>
          <pc:sldMk cId="2798547764" sldId="364"/>
        </pc:sldMkLst>
      </pc:sldChg>
      <pc:sldChg chg="modNotes">
        <pc:chgData name="Connor Farris" userId="" providerId="" clId="Web-{211490D6-4B0B-46D3-B58B-576018C6BA3B}" dt="2020-07-01T21:54:28.879" v="167"/>
        <pc:sldMkLst>
          <pc:docMk/>
          <pc:sldMk cId="542316473" sldId="365"/>
        </pc:sldMkLst>
      </pc:sldChg>
      <pc:sldChg chg="modNotes">
        <pc:chgData name="Connor Farris" userId="" providerId="" clId="Web-{211490D6-4B0B-46D3-B58B-576018C6BA3B}" dt="2020-07-01T21:55:44.633" v="182"/>
        <pc:sldMkLst>
          <pc:docMk/>
          <pc:sldMk cId="3208870711" sldId="366"/>
        </pc:sldMkLst>
      </pc:sldChg>
    </pc:docChg>
  </pc:docChgLst>
  <pc:docChgLst>
    <pc:chgData clId="Web-{43495E6A-1DC4-4617-9C08-2AFC8DA4E86E}"/>
    <pc:docChg chg="modSld">
      <pc:chgData name="" userId="" providerId="" clId="Web-{43495E6A-1DC4-4617-9C08-2AFC8DA4E86E}" dt="2020-05-13T16:21:37.543" v="22" actId="1076"/>
      <pc:docMkLst>
        <pc:docMk/>
      </pc:docMkLst>
      <pc:sldChg chg="modSp">
        <pc:chgData name="" userId="" providerId="" clId="Web-{43495E6A-1DC4-4617-9C08-2AFC8DA4E86E}" dt="2020-05-13T16:20:55.105" v="12" actId="1076"/>
        <pc:sldMkLst>
          <pc:docMk/>
          <pc:sldMk cId="1754374741" sldId="322"/>
        </pc:sldMkLst>
        <pc:spChg chg="mod">
          <ac:chgData name="" userId="" providerId="" clId="Web-{43495E6A-1DC4-4617-9C08-2AFC8DA4E86E}" dt="2020-05-13T16:20:55.105" v="12" actId="1076"/>
          <ac:spMkLst>
            <pc:docMk/>
            <pc:sldMk cId="1754374741" sldId="322"/>
            <ac:spMk id="4" creationId="{00000000-0000-0000-0000-000000000000}"/>
          </ac:spMkLst>
        </pc:spChg>
      </pc:sldChg>
      <pc:sldChg chg="modSp">
        <pc:chgData name="" userId="" providerId="" clId="Web-{43495E6A-1DC4-4617-9C08-2AFC8DA4E86E}" dt="2020-05-13T16:18:27.012" v="8" actId="20577"/>
        <pc:sldMkLst>
          <pc:docMk/>
          <pc:sldMk cId="309621844" sldId="331"/>
        </pc:sldMkLst>
        <pc:spChg chg="mod">
          <ac:chgData name="" userId="" providerId="" clId="Web-{43495E6A-1DC4-4617-9C08-2AFC8DA4E86E}" dt="2020-05-13T16:18:27.012" v="8" actId="20577"/>
          <ac:spMkLst>
            <pc:docMk/>
            <pc:sldMk cId="309621844" sldId="331"/>
            <ac:spMk id="14" creationId="{C41A5C68-749B-46FD-A36C-270740EFA646}"/>
          </ac:spMkLst>
        </pc:spChg>
      </pc:sldChg>
      <pc:sldChg chg="addSp modSp">
        <pc:chgData name="" userId="" providerId="" clId="Web-{43495E6A-1DC4-4617-9C08-2AFC8DA4E86E}" dt="2020-05-13T16:21:37.543" v="22" actId="1076"/>
        <pc:sldMkLst>
          <pc:docMk/>
          <pc:sldMk cId="2200344199" sldId="342"/>
        </pc:sldMkLst>
        <pc:spChg chg="add">
          <ac:chgData name="" userId="" providerId="" clId="Web-{43495E6A-1DC4-4617-9C08-2AFC8DA4E86E}" dt="2020-05-13T16:20:58.137" v="13"/>
          <ac:spMkLst>
            <pc:docMk/>
            <pc:sldMk cId="2200344199" sldId="342"/>
            <ac:spMk id="2" creationId="{22ABD632-18F9-4856-A61B-C44F51C7C9E8}"/>
          </ac:spMkLst>
        </pc:spChg>
        <pc:spChg chg="add">
          <ac:chgData name="" userId="" providerId="" clId="Web-{43495E6A-1DC4-4617-9C08-2AFC8DA4E86E}" dt="2020-05-13T16:21:06.605" v="14"/>
          <ac:spMkLst>
            <pc:docMk/>
            <pc:sldMk cId="2200344199" sldId="342"/>
            <ac:spMk id="3" creationId="{37653335-5F4B-42D9-928F-A17C4C43E97C}"/>
          </ac:spMkLst>
        </pc:spChg>
        <pc:spChg chg="mod">
          <ac:chgData name="" userId="" providerId="" clId="Web-{43495E6A-1DC4-4617-9C08-2AFC8DA4E86E}" dt="2020-05-13T16:20:38.684" v="10" actId="1076"/>
          <ac:spMkLst>
            <pc:docMk/>
            <pc:sldMk cId="2200344199" sldId="342"/>
            <ac:spMk id="5" creationId="{00000000-0000-0000-0000-000000000000}"/>
          </ac:spMkLst>
        </pc:spChg>
        <pc:spChg chg="mod">
          <ac:chgData name="" userId="" providerId="" clId="Web-{43495E6A-1DC4-4617-9C08-2AFC8DA4E86E}" dt="2020-05-13T16:21:27.512" v="20" actId="20577"/>
          <ac:spMkLst>
            <pc:docMk/>
            <pc:sldMk cId="2200344199" sldId="342"/>
            <ac:spMk id="11" creationId="{4E3D9E8C-309B-4B78-9124-CAD737223862}"/>
          </ac:spMkLst>
        </pc:spChg>
        <pc:spChg chg="mod">
          <ac:chgData name="" userId="" providerId="" clId="Web-{43495E6A-1DC4-4617-9C08-2AFC8DA4E86E}" dt="2020-05-13T16:21:37.543" v="22" actId="1076"/>
          <ac:spMkLst>
            <pc:docMk/>
            <pc:sldMk cId="2200344199" sldId="342"/>
            <ac:spMk id="12" creationId="{C3AE358F-DF72-49E2-A4D0-85EB8378B601}"/>
          </ac:spMkLst>
        </pc:spChg>
      </pc:sldChg>
    </pc:docChg>
  </pc:docChgLst>
  <pc:docChgLst>
    <pc:chgData clId="Web-{3FB7A34E-9404-4710-BCD7-B518171D936A}"/>
    <pc:docChg chg="addSld delSld modSld">
      <pc:chgData name="" userId="" providerId="" clId="Web-{3FB7A34E-9404-4710-BCD7-B518171D936A}" dt="2020-05-07T18:18:02.774" v="651" actId="20577"/>
      <pc:docMkLst>
        <pc:docMk/>
      </pc:docMkLst>
      <pc:sldChg chg="addSp delSp modSp">
        <pc:chgData name="" userId="" providerId="" clId="Web-{3FB7A34E-9404-4710-BCD7-B518171D936A}" dt="2020-05-07T18:01:51.603" v="314" actId="1076"/>
        <pc:sldMkLst>
          <pc:docMk/>
          <pc:sldMk cId="1964933060" sldId="318"/>
        </pc:sldMkLst>
        <pc:picChg chg="del mod">
          <ac:chgData name="" userId="" providerId="" clId="Web-{3FB7A34E-9404-4710-BCD7-B518171D936A}" dt="2020-05-07T18:01:37.868" v="310"/>
          <ac:picMkLst>
            <pc:docMk/>
            <pc:sldMk cId="1964933060" sldId="318"/>
            <ac:picMk id="5" creationId="{5FEFCB8A-DC1F-42FF-B5E0-F0931200470D}"/>
          </ac:picMkLst>
        </pc:picChg>
        <pc:picChg chg="add mod">
          <ac:chgData name="" userId="" providerId="" clId="Web-{3FB7A34E-9404-4710-BCD7-B518171D936A}" dt="2020-05-07T17:28:12.182" v="10" actId="1076"/>
          <ac:picMkLst>
            <pc:docMk/>
            <pc:sldMk cId="1964933060" sldId="318"/>
            <ac:picMk id="6" creationId="{CA02439C-A309-458E-A212-05C1C0F8ECD2}"/>
          </ac:picMkLst>
        </pc:picChg>
        <pc:picChg chg="del">
          <ac:chgData name="" userId="" providerId="" clId="Web-{3FB7A34E-9404-4710-BCD7-B518171D936A}" dt="2020-05-07T17:27:26.432" v="0"/>
          <ac:picMkLst>
            <pc:docMk/>
            <pc:sldMk cId="1964933060" sldId="318"/>
            <ac:picMk id="9" creationId="{B1A3BE95-83CC-4FAF-9876-7434E16B5155}"/>
          </ac:picMkLst>
        </pc:picChg>
        <pc:picChg chg="add mod">
          <ac:chgData name="" userId="" providerId="" clId="Web-{3FB7A34E-9404-4710-BCD7-B518171D936A}" dt="2020-05-07T17:28:21.775" v="12" actId="1076"/>
          <ac:picMkLst>
            <pc:docMk/>
            <pc:sldMk cId="1964933060" sldId="318"/>
            <ac:picMk id="10" creationId="{09D9D5C2-00AE-42D8-802C-765902E04D5D}"/>
          </ac:picMkLst>
        </pc:picChg>
        <pc:picChg chg="add mod">
          <ac:chgData name="" userId="" providerId="" clId="Web-{3FB7A34E-9404-4710-BCD7-B518171D936A}" dt="2020-05-07T18:01:51.603" v="314" actId="1076"/>
          <ac:picMkLst>
            <pc:docMk/>
            <pc:sldMk cId="1964933060" sldId="318"/>
            <ac:picMk id="12" creationId="{852FD308-D530-4A9C-B49E-CBDDBD4FE9FC}"/>
          </ac:picMkLst>
        </pc:picChg>
      </pc:sldChg>
      <pc:sldChg chg="del">
        <pc:chgData name="" userId="" providerId="" clId="Web-{3FB7A34E-9404-4710-BCD7-B518171D936A}" dt="2020-05-07T18:16:03.978" v="610"/>
        <pc:sldMkLst>
          <pc:docMk/>
          <pc:sldMk cId="4140378547" sldId="320"/>
        </pc:sldMkLst>
      </pc:sldChg>
      <pc:sldChg chg="modSp">
        <pc:chgData name="" userId="" providerId="" clId="Web-{3FB7A34E-9404-4710-BCD7-B518171D936A}" dt="2020-05-07T18:14:59.946" v="577" actId="20577"/>
        <pc:sldMkLst>
          <pc:docMk/>
          <pc:sldMk cId="2280402619" sldId="321"/>
        </pc:sldMkLst>
        <pc:spChg chg="mod">
          <ac:chgData name="" userId="" providerId="" clId="Web-{3FB7A34E-9404-4710-BCD7-B518171D936A}" dt="2020-05-07T18:14:59.946" v="577" actId="20577"/>
          <ac:spMkLst>
            <pc:docMk/>
            <pc:sldMk cId="2280402619" sldId="321"/>
            <ac:spMk id="11" creationId="{00000000-0000-0000-0000-000000000000}"/>
          </ac:spMkLst>
        </pc:spChg>
      </pc:sldChg>
      <pc:sldChg chg="del">
        <pc:chgData name="" userId="" providerId="" clId="Web-{3FB7A34E-9404-4710-BCD7-B518171D936A}" dt="2020-05-07T18:15:57.868" v="609"/>
        <pc:sldMkLst>
          <pc:docMk/>
          <pc:sldMk cId="1606634860" sldId="323"/>
        </pc:sldMkLst>
      </pc:sldChg>
      <pc:sldChg chg="addSp delSp modSp">
        <pc:chgData name="" userId="" providerId="" clId="Web-{3FB7A34E-9404-4710-BCD7-B518171D936A}" dt="2020-05-07T18:00:44.228" v="309" actId="1076"/>
        <pc:sldMkLst>
          <pc:docMk/>
          <pc:sldMk cId="4202636348" sldId="324"/>
        </pc:sldMkLst>
        <pc:spChg chg="del">
          <ac:chgData name="" userId="" providerId="" clId="Web-{3FB7A34E-9404-4710-BCD7-B518171D936A}" dt="2020-05-07T17:59:57.868" v="302"/>
          <ac:spMkLst>
            <pc:docMk/>
            <pc:sldMk cId="4202636348" sldId="324"/>
            <ac:spMk id="3" creationId="{00000000-0000-0000-0000-000000000000}"/>
          </ac:spMkLst>
        </pc:spChg>
        <pc:spChg chg="del">
          <ac:chgData name="" userId="" providerId="" clId="Web-{3FB7A34E-9404-4710-BCD7-B518171D936A}" dt="2020-05-07T17:59:55.165" v="301"/>
          <ac:spMkLst>
            <pc:docMk/>
            <pc:sldMk cId="4202636348" sldId="324"/>
            <ac:spMk id="4" creationId="{00000000-0000-0000-0000-000000000000}"/>
          </ac:spMkLst>
        </pc:spChg>
        <pc:spChg chg="mod">
          <ac:chgData name="" userId="" providerId="" clId="Web-{3FB7A34E-9404-4710-BCD7-B518171D936A}" dt="2020-05-07T18:00:14.837" v="304" actId="1076"/>
          <ac:spMkLst>
            <pc:docMk/>
            <pc:sldMk cId="4202636348" sldId="324"/>
            <ac:spMk id="5" creationId="{00000000-0000-0000-0000-000000000000}"/>
          </ac:spMkLst>
        </pc:spChg>
        <pc:spChg chg="mod">
          <ac:chgData name="" userId="" providerId="" clId="Web-{3FB7A34E-9404-4710-BCD7-B518171D936A}" dt="2020-05-07T17:48:55.775" v="215" actId="20577"/>
          <ac:spMkLst>
            <pc:docMk/>
            <pc:sldMk cId="4202636348" sldId="324"/>
            <ac:spMk id="12" creationId="{C3AE358F-DF72-49E2-A4D0-85EB8378B601}"/>
          </ac:spMkLst>
        </pc:spChg>
        <pc:spChg chg="add mod">
          <ac:chgData name="" userId="" providerId="" clId="Web-{3FB7A34E-9404-4710-BCD7-B518171D936A}" dt="2020-05-07T18:00:44.228" v="309" actId="1076"/>
          <ac:spMkLst>
            <pc:docMk/>
            <pc:sldMk cId="4202636348" sldId="324"/>
            <ac:spMk id="15" creationId="{D49158D3-0F95-4FA3-A674-37B48E801C93}"/>
          </ac:spMkLst>
        </pc:spChg>
        <pc:picChg chg="add mod">
          <ac:chgData name="" userId="" providerId="" clId="Web-{3FB7A34E-9404-4710-BCD7-B518171D936A}" dt="2020-05-07T18:00:26.603" v="306" actId="14100"/>
          <ac:picMkLst>
            <pc:docMk/>
            <pc:sldMk cId="4202636348" sldId="324"/>
            <ac:picMk id="2" creationId="{AD3B5FCB-E7D3-4E2B-BBD5-A075C7E9C6F0}"/>
          </ac:picMkLst>
        </pc:picChg>
        <pc:picChg chg="del">
          <ac:chgData name="" userId="" providerId="" clId="Web-{3FB7A34E-9404-4710-BCD7-B518171D936A}" dt="2020-05-07T17:52:35.728" v="228"/>
          <ac:picMkLst>
            <pc:docMk/>
            <pc:sldMk cId="4202636348" sldId="324"/>
            <ac:picMk id="8" creationId="{00000000-0000-0000-0000-000000000000}"/>
          </ac:picMkLst>
        </pc:picChg>
        <pc:picChg chg="del">
          <ac:chgData name="" userId="" providerId="" clId="Web-{3FB7A34E-9404-4710-BCD7-B518171D936A}" dt="2020-05-07T17:52:33.962" v="227"/>
          <ac:picMkLst>
            <pc:docMk/>
            <pc:sldMk cId="4202636348" sldId="324"/>
            <ac:picMk id="10" creationId="{00000000-0000-0000-0000-000000000000}"/>
          </ac:picMkLst>
        </pc:picChg>
        <pc:picChg chg="add mod ord">
          <ac:chgData name="" userId="" providerId="" clId="Web-{3FB7A34E-9404-4710-BCD7-B518171D936A}" dt="2020-05-07T18:00:39.072" v="308" actId="1076"/>
          <ac:picMkLst>
            <pc:docMk/>
            <pc:sldMk cId="4202636348" sldId="324"/>
            <ac:picMk id="13" creationId="{0FFA5C00-E5D7-4BF3-A090-82714FAFE3DB}"/>
          </ac:picMkLst>
        </pc:picChg>
      </pc:sldChg>
      <pc:sldChg chg="modSp">
        <pc:chgData name="" userId="" providerId="" clId="Web-{3FB7A34E-9404-4710-BCD7-B518171D936A}" dt="2020-05-07T18:18:02.759" v="650" actId="20577"/>
        <pc:sldMkLst>
          <pc:docMk/>
          <pc:sldMk cId="4234681700" sldId="325"/>
        </pc:sldMkLst>
        <pc:spChg chg="mod">
          <ac:chgData name="" userId="" providerId="" clId="Web-{3FB7A34E-9404-4710-BCD7-B518171D936A}" dt="2020-05-07T18:18:02.759" v="650" actId="20577"/>
          <ac:spMkLst>
            <pc:docMk/>
            <pc:sldMk cId="4234681700" sldId="325"/>
            <ac:spMk id="5" creationId="{00000000-0000-0000-0000-000000000000}"/>
          </ac:spMkLst>
        </pc:spChg>
        <pc:spChg chg="mod">
          <ac:chgData name="" userId="" providerId="" clId="Web-{3FB7A34E-9404-4710-BCD7-B518171D936A}" dt="2020-05-07T18:16:32.290" v="612" actId="20577"/>
          <ac:spMkLst>
            <pc:docMk/>
            <pc:sldMk cId="4234681700" sldId="325"/>
            <ac:spMk id="12" creationId="{C3AE358F-DF72-49E2-A4D0-85EB8378B601}"/>
          </ac:spMkLst>
        </pc:spChg>
      </pc:sldChg>
      <pc:sldChg chg="addSp delSp modSp del">
        <pc:chgData name="" userId="" providerId="" clId="Web-{3FB7A34E-9404-4710-BCD7-B518171D936A}" dt="2020-05-07T18:10:04.353" v="380"/>
        <pc:sldMkLst>
          <pc:docMk/>
          <pc:sldMk cId="3577228483" sldId="327"/>
        </pc:sldMkLst>
        <pc:spChg chg="del">
          <ac:chgData name="" userId="" providerId="" clId="Web-{3FB7A34E-9404-4710-BCD7-B518171D936A}" dt="2020-05-07T18:08:22.509" v="353"/>
          <ac:spMkLst>
            <pc:docMk/>
            <pc:sldMk cId="3577228483" sldId="327"/>
            <ac:spMk id="3" creationId="{00000000-0000-0000-0000-000000000000}"/>
          </ac:spMkLst>
        </pc:spChg>
        <pc:spChg chg="del">
          <ac:chgData name="" userId="" providerId="" clId="Web-{3FB7A34E-9404-4710-BCD7-B518171D936A}" dt="2020-05-07T18:08:20.230" v="352"/>
          <ac:spMkLst>
            <pc:docMk/>
            <pc:sldMk cId="3577228483" sldId="327"/>
            <ac:spMk id="4" creationId="{00000000-0000-0000-0000-000000000000}"/>
          </ac:spMkLst>
        </pc:spChg>
        <pc:spChg chg="mod">
          <ac:chgData name="" userId="" providerId="" clId="Web-{3FB7A34E-9404-4710-BCD7-B518171D936A}" dt="2020-05-07T18:09:19.696" v="367" actId="20577"/>
          <ac:spMkLst>
            <pc:docMk/>
            <pc:sldMk cId="3577228483" sldId="327"/>
            <ac:spMk id="5" creationId="{00000000-0000-0000-0000-000000000000}"/>
          </ac:spMkLst>
        </pc:spChg>
        <pc:spChg chg="mod">
          <ac:chgData name="" userId="" providerId="" clId="Web-{3FB7A34E-9404-4710-BCD7-B518171D936A}" dt="2020-05-07T18:05:45.384" v="335" actId="20577"/>
          <ac:spMkLst>
            <pc:docMk/>
            <pc:sldMk cId="3577228483" sldId="327"/>
            <ac:spMk id="12" creationId="{C3AE358F-DF72-49E2-A4D0-85EB8378B601}"/>
          </ac:spMkLst>
        </pc:spChg>
        <pc:picChg chg="add del mod">
          <ac:chgData name="" userId="" providerId="" clId="Web-{3FB7A34E-9404-4710-BCD7-B518171D936A}" dt="2020-05-07T18:06:21.556" v="341"/>
          <ac:picMkLst>
            <pc:docMk/>
            <pc:sldMk cId="3577228483" sldId="327"/>
            <ac:picMk id="2" creationId="{3DC49533-5DCA-4914-B5D4-7547A2EFB77E}"/>
          </ac:picMkLst>
        </pc:picChg>
        <pc:picChg chg="add mod">
          <ac:chgData name="" userId="" providerId="" clId="Web-{3FB7A34E-9404-4710-BCD7-B518171D936A}" dt="2020-05-07T18:07:10.524" v="345"/>
          <ac:picMkLst>
            <pc:docMk/>
            <pc:sldMk cId="3577228483" sldId="327"/>
            <ac:picMk id="13" creationId="{C2C3A7A0-B65D-44F9-9726-FA629385F0E3}"/>
          </ac:picMkLst>
        </pc:picChg>
        <pc:picChg chg="add mod">
          <ac:chgData name="" userId="" providerId="" clId="Web-{3FB7A34E-9404-4710-BCD7-B518171D936A}" dt="2020-05-07T18:08:11.761" v="351"/>
          <ac:picMkLst>
            <pc:docMk/>
            <pc:sldMk cId="3577228483" sldId="327"/>
            <ac:picMk id="15" creationId="{8F53BA64-C99F-4463-8E7E-7DE85A8B3B90}"/>
          </ac:picMkLst>
        </pc:picChg>
      </pc:sldChg>
      <pc:sldChg chg="del">
        <pc:chgData name="" userId="" providerId="" clId="Web-{3FB7A34E-9404-4710-BCD7-B518171D936A}" dt="2020-05-07T18:15:55.399" v="608"/>
        <pc:sldMkLst>
          <pc:docMk/>
          <pc:sldMk cId="4110105744" sldId="328"/>
        </pc:sldMkLst>
      </pc:sldChg>
      <pc:sldChg chg="del">
        <pc:chgData name="" userId="" providerId="" clId="Web-{3FB7A34E-9404-4710-BCD7-B518171D936A}" dt="2020-05-07T18:15:52.102" v="607"/>
        <pc:sldMkLst>
          <pc:docMk/>
          <pc:sldMk cId="2698120170" sldId="329"/>
        </pc:sldMkLst>
      </pc:sldChg>
      <pc:sldChg chg="addSp modSp new del">
        <pc:chgData name="" userId="" providerId="" clId="Web-{3FB7A34E-9404-4710-BCD7-B518171D936A}" dt="2020-05-07T17:42:49.713" v="44"/>
        <pc:sldMkLst>
          <pc:docMk/>
          <pc:sldMk cId="2103142239" sldId="330"/>
        </pc:sldMkLst>
        <pc:picChg chg="add mod">
          <ac:chgData name="" userId="" providerId="" clId="Web-{3FB7A34E-9404-4710-BCD7-B518171D936A}" dt="2020-05-07T17:42:08.869" v="36" actId="1076"/>
          <ac:picMkLst>
            <pc:docMk/>
            <pc:sldMk cId="2103142239" sldId="330"/>
            <ac:picMk id="2" creationId="{55B3160D-88EA-472E-8D7E-7809494909D7}"/>
          </ac:picMkLst>
        </pc:picChg>
        <pc:picChg chg="add mod">
          <ac:chgData name="" userId="" providerId="" clId="Web-{3FB7A34E-9404-4710-BCD7-B518171D936A}" dt="2020-05-07T17:42:01.369" v="35" actId="1076"/>
          <ac:picMkLst>
            <pc:docMk/>
            <pc:sldMk cId="2103142239" sldId="330"/>
            <ac:picMk id="4" creationId="{80403E3F-3D84-47C3-9BB4-66D39633A9B0}"/>
          </ac:picMkLst>
        </pc:picChg>
        <pc:picChg chg="add">
          <ac:chgData name="" userId="" providerId="" clId="Web-{3FB7A34E-9404-4710-BCD7-B518171D936A}" dt="2020-05-07T17:42:40.806" v="42"/>
          <ac:picMkLst>
            <pc:docMk/>
            <pc:sldMk cId="2103142239" sldId="330"/>
            <ac:picMk id="6" creationId="{20255BD3-06A7-4BD8-A1D6-C2C592BF9485}"/>
          </ac:picMkLst>
        </pc:picChg>
      </pc:sldChg>
      <pc:sldChg chg="addSp delSp modSp add replId">
        <pc:chgData name="" userId="" providerId="" clId="Web-{3FB7A34E-9404-4710-BCD7-B518171D936A}" dt="2020-05-07T17:47:25.322" v="181" actId="1076"/>
        <pc:sldMkLst>
          <pc:docMk/>
          <pc:sldMk cId="309621844" sldId="331"/>
        </pc:sldMkLst>
        <pc:spChg chg="mod">
          <ac:chgData name="" userId="" providerId="" clId="Web-{3FB7A34E-9404-4710-BCD7-B518171D936A}" dt="2020-05-07T17:43:08.713" v="65" actId="20577"/>
          <ac:spMkLst>
            <pc:docMk/>
            <pc:sldMk cId="309621844" sldId="331"/>
            <ac:spMk id="3" creationId="{00000000-0000-0000-0000-000000000000}"/>
          </ac:spMkLst>
        </pc:spChg>
        <pc:spChg chg="add mod">
          <ac:chgData name="" userId="" providerId="" clId="Web-{3FB7A34E-9404-4710-BCD7-B518171D936A}" dt="2020-05-07T17:47:25.322" v="181" actId="1076"/>
          <ac:spMkLst>
            <pc:docMk/>
            <pc:sldMk cId="309621844" sldId="331"/>
            <ac:spMk id="13" creationId="{CC924E7E-7D19-48B7-8F5B-F2704B94E38F}"/>
          </ac:spMkLst>
        </pc:spChg>
        <pc:spChg chg="add mod">
          <ac:chgData name="" userId="" providerId="" clId="Web-{3FB7A34E-9404-4710-BCD7-B518171D936A}" dt="2020-05-07T17:46:26.713" v="173" actId="1076"/>
          <ac:spMkLst>
            <pc:docMk/>
            <pc:sldMk cId="309621844" sldId="331"/>
            <ac:spMk id="14" creationId="{C41A5C68-749B-46FD-A36C-270740EFA646}"/>
          </ac:spMkLst>
        </pc:spChg>
        <pc:picChg chg="del">
          <ac:chgData name="" userId="" providerId="" clId="Web-{3FB7A34E-9404-4710-BCD7-B518171D936A}" dt="2020-05-07T17:42:28.010" v="38"/>
          <ac:picMkLst>
            <pc:docMk/>
            <pc:sldMk cId="309621844" sldId="331"/>
            <ac:picMk id="5" creationId="{5FEFCB8A-DC1F-42FF-B5E0-F0931200470D}"/>
          </ac:picMkLst>
        </pc:picChg>
        <pc:picChg chg="del">
          <ac:chgData name="" userId="" providerId="" clId="Web-{3FB7A34E-9404-4710-BCD7-B518171D936A}" dt="2020-05-07T17:42:29.572" v="39"/>
          <ac:picMkLst>
            <pc:docMk/>
            <pc:sldMk cId="309621844" sldId="331"/>
            <ac:picMk id="6" creationId="{CA02439C-A309-458E-A212-05C1C0F8ECD2}"/>
          </ac:picMkLst>
        </pc:picChg>
        <pc:picChg chg="add">
          <ac:chgData name="" userId="" providerId="" clId="Web-{3FB7A34E-9404-4710-BCD7-B518171D936A}" dt="2020-05-07T17:42:37.728" v="41"/>
          <ac:picMkLst>
            <pc:docMk/>
            <pc:sldMk cId="309621844" sldId="331"/>
            <ac:picMk id="8" creationId="{5FE15953-9B90-4ECC-A9E2-0460B767B3C5}"/>
          </ac:picMkLst>
        </pc:picChg>
        <pc:picChg chg="add">
          <ac:chgData name="" userId="" providerId="" clId="Web-{3FB7A34E-9404-4710-BCD7-B518171D936A}" dt="2020-05-07T17:42:46.010" v="43"/>
          <ac:picMkLst>
            <pc:docMk/>
            <pc:sldMk cId="309621844" sldId="331"/>
            <ac:picMk id="9" creationId="{9CC13D9B-C918-4E80-9092-21126A1BE9CD}"/>
          </ac:picMkLst>
        </pc:picChg>
        <pc:picChg chg="del">
          <ac:chgData name="" userId="" providerId="" clId="Web-{3FB7A34E-9404-4710-BCD7-B518171D936A}" dt="2020-05-07T17:42:31.103" v="40"/>
          <ac:picMkLst>
            <pc:docMk/>
            <pc:sldMk cId="309621844" sldId="331"/>
            <ac:picMk id="10" creationId="{09D9D5C2-00AE-42D8-802C-765902E04D5D}"/>
          </ac:picMkLst>
        </pc:picChg>
      </pc:sldChg>
      <pc:sldChg chg="addSp delSp modSp add replId">
        <pc:chgData name="" userId="" providerId="" clId="Web-{3FB7A34E-9404-4710-BCD7-B518171D936A}" dt="2020-05-07T18:14:08.806" v="572" actId="1076"/>
        <pc:sldMkLst>
          <pc:docMk/>
          <pc:sldMk cId="181669840" sldId="332"/>
        </pc:sldMkLst>
        <pc:spChg chg="add mod">
          <ac:chgData name="" userId="" providerId="" clId="Web-{3FB7A34E-9404-4710-BCD7-B518171D936A}" dt="2020-05-07T18:14:08.806" v="572" actId="1076"/>
          <ac:spMkLst>
            <pc:docMk/>
            <pc:sldMk cId="181669840" sldId="332"/>
            <ac:spMk id="8" creationId="{E7ED9AC7-5E35-4E38-AFC6-2B71B4E08E96}"/>
          </ac:spMkLst>
        </pc:spChg>
        <pc:spChg chg="mod">
          <ac:chgData name="" userId="" providerId="" clId="Web-{3FB7A34E-9404-4710-BCD7-B518171D936A}" dt="2020-05-07T18:09:42.509" v="376" actId="20577"/>
          <ac:spMkLst>
            <pc:docMk/>
            <pc:sldMk cId="181669840" sldId="332"/>
            <ac:spMk id="15" creationId="{D49158D3-0F95-4FA3-A674-37B48E801C93}"/>
          </ac:spMkLst>
        </pc:spChg>
        <pc:picChg chg="del">
          <ac:chgData name="" userId="" providerId="" clId="Web-{3FB7A34E-9404-4710-BCD7-B518171D936A}" dt="2020-05-07T18:09:35.822" v="371"/>
          <ac:picMkLst>
            <pc:docMk/>
            <pc:sldMk cId="181669840" sldId="332"/>
            <ac:picMk id="2" creationId="{AD3B5FCB-E7D3-4E2B-BBD5-A075C7E9C6F0}"/>
          </ac:picMkLst>
        </pc:picChg>
        <pc:picChg chg="add mod">
          <ac:chgData name="" userId="" providerId="" clId="Web-{3FB7A34E-9404-4710-BCD7-B518171D936A}" dt="2020-05-07T18:10:54.227" v="387" actId="1076"/>
          <ac:picMkLst>
            <pc:docMk/>
            <pc:sldMk cId="181669840" sldId="332"/>
            <ac:picMk id="3" creationId="{B2D979D5-C8A6-4314-B122-D5DC95783DDA}"/>
          </ac:picMkLst>
        </pc:picChg>
        <pc:picChg chg="add mod">
          <ac:chgData name="" userId="" providerId="" clId="Web-{3FB7A34E-9404-4710-BCD7-B518171D936A}" dt="2020-05-07T18:11:03.712" v="388" actId="1076"/>
          <ac:picMkLst>
            <pc:docMk/>
            <pc:sldMk cId="181669840" sldId="332"/>
            <ac:picMk id="4" creationId="{55EE44FB-901F-4E5B-8FB8-FCA78469565B}"/>
          </ac:picMkLst>
        </pc:picChg>
        <pc:picChg chg="del">
          <ac:chgData name="" userId="" providerId="" clId="Web-{3FB7A34E-9404-4710-BCD7-B518171D936A}" dt="2020-05-07T18:09:37.603" v="372"/>
          <ac:picMkLst>
            <pc:docMk/>
            <pc:sldMk cId="181669840" sldId="332"/>
            <ac:picMk id="13" creationId="{0FFA5C00-E5D7-4BF3-A090-82714FAFE3DB}"/>
          </ac:picMkLst>
        </pc:picChg>
      </pc:sldChg>
      <pc:sldChg chg="modSp add replId">
        <pc:chgData name="" userId="" providerId="" clId="Web-{3FB7A34E-9404-4710-BCD7-B518171D936A}" dt="2020-05-07T18:17:31.134" v="638" actId="20577"/>
        <pc:sldMkLst>
          <pc:docMk/>
          <pc:sldMk cId="435299778" sldId="333"/>
        </pc:sldMkLst>
        <pc:spChg chg="mod">
          <ac:chgData name="" userId="" providerId="" clId="Web-{3FB7A34E-9404-4710-BCD7-B518171D936A}" dt="2020-05-07T18:17:31.134" v="638" actId="20577"/>
          <ac:spMkLst>
            <pc:docMk/>
            <pc:sldMk cId="435299778" sldId="333"/>
            <ac:spMk id="5" creationId="{00000000-0000-0000-0000-000000000000}"/>
          </ac:spMkLst>
        </pc:spChg>
        <pc:spChg chg="mod">
          <ac:chgData name="" userId="" providerId="" clId="Web-{3FB7A34E-9404-4710-BCD7-B518171D936A}" dt="2020-05-07T18:16:52.477" v="616" actId="1076"/>
          <ac:spMkLst>
            <pc:docMk/>
            <pc:sldMk cId="435299778" sldId="333"/>
            <ac:spMk id="12" creationId="{C3AE358F-DF72-49E2-A4D0-85EB8378B601}"/>
          </ac:spMkLst>
        </pc:spChg>
      </pc:sldChg>
    </pc:docChg>
  </pc:docChgLst>
  <pc:docChgLst>
    <pc:chgData name="Aaron Kunst" clId="Web-{CBBBE29C-AEBB-4105-9A53-0EC937080C39}"/>
    <pc:docChg chg="modSld">
      <pc:chgData name="Aaron Kunst" userId="" providerId="" clId="Web-{CBBBE29C-AEBB-4105-9A53-0EC937080C39}" dt="2020-07-03T20:24:32.639" v="118" actId="20577"/>
      <pc:docMkLst>
        <pc:docMk/>
      </pc:docMkLst>
      <pc:sldChg chg="modSp">
        <pc:chgData name="Aaron Kunst" userId="" providerId="" clId="Web-{CBBBE29C-AEBB-4105-9A53-0EC937080C39}" dt="2020-07-03T20:24:32.639" v="117" actId="20577"/>
        <pc:sldMkLst>
          <pc:docMk/>
          <pc:sldMk cId="542316473" sldId="365"/>
        </pc:sldMkLst>
        <pc:spChg chg="mod">
          <ac:chgData name="Aaron Kunst" userId="" providerId="" clId="Web-{CBBBE29C-AEBB-4105-9A53-0EC937080C39}" dt="2020-07-03T20:24:32.639" v="117" actId="20577"/>
          <ac:spMkLst>
            <pc:docMk/>
            <pc:sldMk cId="542316473" sldId="365"/>
            <ac:spMk id="9" creationId="{00000000-0000-0000-0000-000000000000}"/>
          </ac:spMkLst>
        </pc:spChg>
      </pc:sldChg>
    </pc:docChg>
  </pc:docChgLst>
  <pc:docChgLst>
    <pc:chgData name="Natalie Jensen" userId="IVjqLuJmSCxeAj+ZLWokV0o24LkY5RN02tzP618V/ZY=" providerId="None" clId="Web-{F77DB8B3-27C4-4C31-B803-9C444264C9DF}"/>
    <pc:docChg chg="sldOrd">
      <pc:chgData name="Natalie Jensen" userId="IVjqLuJmSCxeAj+ZLWokV0o24LkY5RN02tzP618V/ZY=" providerId="None" clId="Web-{F77DB8B3-27C4-4C31-B803-9C444264C9DF}" dt="2020-09-18T19:50:34.354" v="0"/>
      <pc:docMkLst>
        <pc:docMk/>
      </pc:docMkLst>
      <pc:sldChg chg="ord">
        <pc:chgData name="Natalie Jensen" userId="IVjqLuJmSCxeAj+ZLWokV0o24LkY5RN02tzP618V/ZY=" providerId="None" clId="Web-{F77DB8B3-27C4-4C31-B803-9C444264C9DF}" dt="2020-09-18T19:50:34.354" v="0"/>
        <pc:sldMkLst>
          <pc:docMk/>
          <pc:sldMk cId="172887551" sldId="397"/>
        </pc:sldMkLst>
      </pc:sldChg>
    </pc:docChg>
  </pc:docChgLst>
  <pc:docChgLst>
    <pc:chgData name="Natalie Jensen" userId="IVjqLuJmSCxeAj+ZLWokV0o24LkY5RN02tzP618V/ZY=" providerId="None" clId="Web-{1CD14AE9-EA4F-47FB-A6E1-F53DCDDC1B5D}"/>
    <pc:docChg chg="modSld">
      <pc:chgData name="Natalie Jensen" userId="IVjqLuJmSCxeAj+ZLWokV0o24LkY5RN02tzP618V/ZY=" providerId="None" clId="Web-{1CD14AE9-EA4F-47FB-A6E1-F53DCDDC1B5D}" dt="2020-09-25T14:49:52.785" v="121" actId="20577"/>
      <pc:docMkLst>
        <pc:docMk/>
      </pc:docMkLst>
      <pc:sldChg chg="addSp modSp">
        <pc:chgData name="Natalie Jensen" userId="IVjqLuJmSCxeAj+ZLWokV0o24LkY5RN02tzP618V/ZY=" providerId="None" clId="Web-{1CD14AE9-EA4F-47FB-A6E1-F53DCDDC1B5D}" dt="2020-09-25T14:49:15.486" v="114" actId="1076"/>
        <pc:sldMkLst>
          <pc:docMk/>
          <pc:sldMk cId="522698892" sldId="343"/>
        </pc:sldMkLst>
        <pc:spChg chg="add mod">
          <ac:chgData name="Natalie Jensen" userId="IVjqLuJmSCxeAj+ZLWokV0o24LkY5RN02tzP618V/ZY=" providerId="None" clId="Web-{1CD14AE9-EA4F-47FB-A6E1-F53DCDDC1B5D}" dt="2020-09-25T14:49:15.486" v="114" actId="1076"/>
          <ac:spMkLst>
            <pc:docMk/>
            <pc:sldMk cId="522698892" sldId="343"/>
            <ac:spMk id="2" creationId="{E76CF459-663C-46BE-B819-3CD566D93993}"/>
          </ac:spMkLst>
        </pc:spChg>
        <pc:spChg chg="mod">
          <ac:chgData name="Natalie Jensen" userId="IVjqLuJmSCxeAj+ZLWokV0o24LkY5RN02tzP618V/ZY=" providerId="None" clId="Web-{1CD14AE9-EA4F-47FB-A6E1-F53DCDDC1B5D}" dt="2020-09-25T14:47:31.136" v="55" actId="20577"/>
          <ac:spMkLst>
            <pc:docMk/>
            <pc:sldMk cId="522698892" sldId="343"/>
            <ac:spMk id="18" creationId="{00000000-0000-0000-0000-000000000000}"/>
          </ac:spMkLst>
        </pc:spChg>
      </pc:sldChg>
      <pc:sldChg chg="modSp">
        <pc:chgData name="Natalie Jensen" userId="IVjqLuJmSCxeAj+ZLWokV0o24LkY5RN02tzP618V/ZY=" providerId="None" clId="Web-{1CD14AE9-EA4F-47FB-A6E1-F53DCDDC1B5D}" dt="2020-09-25T14:42:40.650" v="25" actId="20577"/>
        <pc:sldMkLst>
          <pc:docMk/>
          <pc:sldMk cId="78205021" sldId="350"/>
        </pc:sldMkLst>
        <pc:spChg chg="mod">
          <ac:chgData name="Natalie Jensen" userId="IVjqLuJmSCxeAj+ZLWokV0o24LkY5RN02tzP618V/ZY=" providerId="None" clId="Web-{1CD14AE9-EA4F-47FB-A6E1-F53DCDDC1B5D}" dt="2020-09-25T14:42:40.650" v="25" actId="20577"/>
          <ac:spMkLst>
            <pc:docMk/>
            <pc:sldMk cId="78205021" sldId="350"/>
            <ac:spMk id="3" creationId="{00000000-0000-0000-0000-000000000000}"/>
          </ac:spMkLst>
        </pc:spChg>
      </pc:sldChg>
      <pc:sldChg chg="modSp">
        <pc:chgData name="Natalie Jensen" userId="IVjqLuJmSCxeAj+ZLWokV0o24LkY5RN02tzP618V/ZY=" providerId="None" clId="Web-{1CD14AE9-EA4F-47FB-A6E1-F53DCDDC1B5D}" dt="2020-09-25T14:47:01.322" v="44" actId="20577"/>
        <pc:sldMkLst>
          <pc:docMk/>
          <pc:sldMk cId="825241663" sldId="370"/>
        </pc:sldMkLst>
        <pc:spChg chg="mod">
          <ac:chgData name="Natalie Jensen" userId="IVjqLuJmSCxeAj+ZLWokV0o24LkY5RN02tzP618V/ZY=" providerId="None" clId="Web-{1CD14AE9-EA4F-47FB-A6E1-F53DCDDC1B5D}" dt="2020-09-25T14:47:01.322" v="44" actId="20577"/>
          <ac:spMkLst>
            <pc:docMk/>
            <pc:sldMk cId="825241663" sldId="370"/>
            <ac:spMk id="8" creationId="{ACA9C4DB-171B-4916-8E28-6B8EB4A5682C}"/>
          </ac:spMkLst>
        </pc:spChg>
      </pc:sldChg>
      <pc:sldChg chg="modSp">
        <pc:chgData name="Natalie Jensen" userId="IVjqLuJmSCxeAj+ZLWokV0o24LkY5RN02tzP618V/ZY=" providerId="None" clId="Web-{1CD14AE9-EA4F-47FB-A6E1-F53DCDDC1B5D}" dt="2020-09-25T14:40:12.219" v="14" actId="20577"/>
        <pc:sldMkLst>
          <pc:docMk/>
          <pc:sldMk cId="32744601" sldId="371"/>
        </pc:sldMkLst>
        <pc:spChg chg="mod">
          <ac:chgData name="Natalie Jensen" userId="IVjqLuJmSCxeAj+ZLWokV0o24LkY5RN02tzP618V/ZY=" providerId="None" clId="Web-{1CD14AE9-EA4F-47FB-A6E1-F53DCDDC1B5D}" dt="2020-09-25T14:40:12.219" v="14" actId="20577"/>
          <ac:spMkLst>
            <pc:docMk/>
            <pc:sldMk cId="32744601" sldId="371"/>
            <ac:spMk id="15" creationId="{7FED8F54-9AC7-4CC5-BCFE-54730245A70D}"/>
          </ac:spMkLst>
        </pc:spChg>
      </pc:sldChg>
      <pc:sldChg chg="modSp">
        <pc:chgData name="Natalie Jensen" userId="IVjqLuJmSCxeAj+ZLWokV0o24LkY5RN02tzP618V/ZY=" providerId="None" clId="Web-{1CD14AE9-EA4F-47FB-A6E1-F53DCDDC1B5D}" dt="2020-09-25T14:46:03.787" v="35" actId="14100"/>
        <pc:sldMkLst>
          <pc:docMk/>
          <pc:sldMk cId="1155408562" sldId="373"/>
        </pc:sldMkLst>
        <pc:spChg chg="mod">
          <ac:chgData name="Natalie Jensen" userId="IVjqLuJmSCxeAj+ZLWokV0o24LkY5RN02tzP618V/ZY=" providerId="None" clId="Web-{1CD14AE9-EA4F-47FB-A6E1-F53DCDDC1B5D}" dt="2020-09-25T14:45:56.615" v="34" actId="1076"/>
          <ac:spMkLst>
            <pc:docMk/>
            <pc:sldMk cId="1155408562" sldId="373"/>
            <ac:spMk id="4" creationId="{274BD5A6-2FB0-47E5-B42B-90992F84BD7E}"/>
          </ac:spMkLst>
        </pc:spChg>
        <pc:spChg chg="mod">
          <ac:chgData name="Natalie Jensen" userId="IVjqLuJmSCxeAj+ZLWokV0o24LkY5RN02tzP618V/ZY=" providerId="None" clId="Web-{1CD14AE9-EA4F-47FB-A6E1-F53DCDDC1B5D}" dt="2020-09-25T14:46:03.787" v="35" actId="14100"/>
          <ac:spMkLst>
            <pc:docMk/>
            <pc:sldMk cId="1155408562" sldId="373"/>
            <ac:spMk id="6" creationId="{00000000-0000-0000-0000-000000000000}"/>
          </ac:spMkLst>
        </pc:spChg>
      </pc:sldChg>
      <pc:sldChg chg="modSp">
        <pc:chgData name="Natalie Jensen" userId="IVjqLuJmSCxeAj+ZLWokV0o24LkY5RN02tzP618V/ZY=" providerId="None" clId="Web-{1CD14AE9-EA4F-47FB-A6E1-F53DCDDC1B5D}" dt="2020-09-25T14:49:52.785" v="120" actId="20577"/>
        <pc:sldMkLst>
          <pc:docMk/>
          <pc:sldMk cId="4161292579" sldId="378"/>
        </pc:sldMkLst>
        <pc:spChg chg="mod">
          <ac:chgData name="Natalie Jensen" userId="IVjqLuJmSCxeAj+ZLWokV0o24LkY5RN02tzP618V/ZY=" providerId="None" clId="Web-{1CD14AE9-EA4F-47FB-A6E1-F53DCDDC1B5D}" dt="2020-09-25T14:49:52.785" v="120" actId="20577"/>
          <ac:spMkLst>
            <pc:docMk/>
            <pc:sldMk cId="4161292579" sldId="378"/>
            <ac:spMk id="4" creationId="{00000000-0000-0000-0000-000000000000}"/>
          </ac:spMkLst>
        </pc:spChg>
      </pc:sldChg>
    </pc:docChg>
  </pc:docChgLst>
  <pc:docChgLst>
    <pc:chgData clId="Web-{D3E0671F-3ACB-4419-93C0-9C50C8C285AA}"/>
    <pc:docChg chg="modSld">
      <pc:chgData name="" userId="" providerId="" clId="Web-{D3E0671F-3ACB-4419-93C0-9C50C8C285AA}" dt="2020-05-20T18:51:29.036" v="16"/>
      <pc:docMkLst>
        <pc:docMk/>
      </pc:docMkLst>
      <pc:sldChg chg="modNotes">
        <pc:chgData name="" userId="" providerId="" clId="Web-{D3E0671F-3ACB-4419-93C0-9C50C8C285AA}" dt="2020-05-20T18:51:29.036" v="16"/>
        <pc:sldMkLst>
          <pc:docMk/>
          <pc:sldMk cId="2385982478" sldId="300"/>
        </pc:sldMkLst>
      </pc:sldChg>
      <pc:sldChg chg="modNotes">
        <pc:chgData name="" userId="" providerId="" clId="Web-{D3E0671F-3ACB-4419-93C0-9C50C8C285AA}" dt="2020-05-20T18:50:51.942" v="8"/>
        <pc:sldMkLst>
          <pc:docMk/>
          <pc:sldMk cId="4098209124" sldId="309"/>
        </pc:sldMkLst>
      </pc:sldChg>
      <pc:sldChg chg="modNotes">
        <pc:chgData name="" userId="" providerId="" clId="Web-{D3E0671F-3ACB-4419-93C0-9C50C8C285AA}" dt="2020-05-20T18:50:25.238" v="3"/>
        <pc:sldMkLst>
          <pc:docMk/>
          <pc:sldMk cId="1964933060" sldId="318"/>
        </pc:sldMkLst>
      </pc:sldChg>
      <pc:sldChg chg="modNotes">
        <pc:chgData name="" userId="" providerId="" clId="Web-{D3E0671F-3ACB-4419-93C0-9C50C8C285AA}" dt="2020-05-20T18:50:21.097" v="1"/>
        <pc:sldMkLst>
          <pc:docMk/>
          <pc:sldMk cId="2280402619" sldId="321"/>
        </pc:sldMkLst>
      </pc:sldChg>
      <pc:sldChg chg="modNotes">
        <pc:chgData name="" userId="" providerId="" clId="Web-{D3E0671F-3ACB-4419-93C0-9C50C8C285AA}" dt="2020-05-20T18:50:34.332" v="6"/>
        <pc:sldMkLst>
          <pc:docMk/>
          <pc:sldMk cId="4202636348" sldId="324"/>
        </pc:sldMkLst>
      </pc:sldChg>
      <pc:sldChg chg="modNotes">
        <pc:chgData name="" userId="" providerId="" clId="Web-{D3E0671F-3ACB-4419-93C0-9C50C8C285AA}" dt="2020-05-20T18:50:28.926" v="4"/>
        <pc:sldMkLst>
          <pc:docMk/>
          <pc:sldMk cId="309621844" sldId="331"/>
        </pc:sldMkLst>
      </pc:sldChg>
      <pc:sldChg chg="modNotes">
        <pc:chgData name="" userId="" providerId="" clId="Web-{D3E0671F-3ACB-4419-93C0-9C50C8C285AA}" dt="2020-05-20T18:50:39.691" v="7"/>
        <pc:sldMkLst>
          <pc:docMk/>
          <pc:sldMk cId="181669840" sldId="332"/>
        </pc:sldMkLst>
      </pc:sldChg>
      <pc:sldChg chg="modNotes">
        <pc:chgData name="" userId="" providerId="" clId="Web-{D3E0671F-3ACB-4419-93C0-9C50C8C285AA}" dt="2020-05-20T18:51:24.067" v="15"/>
        <pc:sldMkLst>
          <pc:docMk/>
          <pc:sldMk cId="435299778" sldId="333"/>
        </pc:sldMkLst>
      </pc:sldChg>
      <pc:sldChg chg="modNotes">
        <pc:chgData name="" userId="" providerId="" clId="Web-{D3E0671F-3ACB-4419-93C0-9C50C8C285AA}" dt="2020-05-20T18:51:07.942" v="11"/>
        <pc:sldMkLst>
          <pc:docMk/>
          <pc:sldMk cId="1584109879" sldId="340"/>
        </pc:sldMkLst>
      </pc:sldChg>
      <pc:sldChg chg="modNotes">
        <pc:chgData name="" userId="" providerId="" clId="Web-{D3E0671F-3ACB-4419-93C0-9C50C8C285AA}" dt="2020-05-20T18:51:13.176" v="12"/>
        <pc:sldMkLst>
          <pc:docMk/>
          <pc:sldMk cId="3726710697" sldId="341"/>
        </pc:sldMkLst>
      </pc:sldChg>
      <pc:sldChg chg="modNotes">
        <pc:chgData name="" userId="" providerId="" clId="Web-{D3E0671F-3ACB-4419-93C0-9C50C8C285AA}" dt="2020-05-20T18:50:13.378" v="0"/>
        <pc:sldMkLst>
          <pc:docMk/>
          <pc:sldMk cId="522698892" sldId="343"/>
        </pc:sldMkLst>
      </pc:sldChg>
      <pc:sldChg chg="modNotes">
        <pc:chgData name="" userId="" providerId="" clId="Web-{D3E0671F-3ACB-4419-93C0-9C50C8C285AA}" dt="2020-05-20T18:51:00.239" v="9"/>
        <pc:sldMkLst>
          <pc:docMk/>
          <pc:sldMk cId="1486523011" sldId="345"/>
        </pc:sldMkLst>
      </pc:sldChg>
    </pc:docChg>
  </pc:docChgLst>
  <pc:docChgLst>
    <pc:chgData name="Gabrielle Lofink" clId="Web-{507D7865-A2A8-4333-879E-D3293183F331}"/>
    <pc:docChg chg="modSld">
      <pc:chgData name="Gabrielle Lofink" userId="" providerId="" clId="Web-{507D7865-A2A8-4333-879E-D3293183F331}" dt="2020-06-30T15:52:08.145" v="111"/>
      <pc:docMkLst>
        <pc:docMk/>
      </pc:docMkLst>
      <pc:sldChg chg="modNotes">
        <pc:chgData name="Gabrielle Lofink" userId="" providerId="" clId="Web-{507D7865-A2A8-4333-879E-D3293183F331}" dt="2020-06-30T15:52:08.145" v="111"/>
        <pc:sldMkLst>
          <pc:docMk/>
          <pc:sldMk cId="220334306" sldId="344"/>
        </pc:sldMkLst>
      </pc:sldChg>
    </pc:docChg>
  </pc:docChgLst>
  <pc:docChgLst>
    <pc:chgData name="Andrea Rosales" userId="7dvK82yZ5w21Mh3MwzE5ENgA4lzVEdyGdQaFMfw3Jkk=" providerId="None" clId="Web-{4E278559-6655-4A48-9DC6-6EEECD9FE4D7}"/>
    <pc:docChg chg="modSld">
      <pc:chgData name="Andrea Rosales" userId="7dvK82yZ5w21Mh3MwzE5ENgA4lzVEdyGdQaFMfw3Jkk=" providerId="None" clId="Web-{4E278559-6655-4A48-9DC6-6EEECD9FE4D7}" dt="2020-09-18T19:42:47.389" v="1"/>
      <pc:docMkLst>
        <pc:docMk/>
      </pc:docMkLst>
      <pc:sldChg chg="delSp modNotes">
        <pc:chgData name="Andrea Rosales" userId="7dvK82yZ5w21Mh3MwzE5ENgA4lzVEdyGdQaFMfw3Jkk=" providerId="None" clId="Web-{4E278559-6655-4A48-9DC6-6EEECD9FE4D7}" dt="2020-09-18T19:42:47.389" v="1"/>
        <pc:sldMkLst>
          <pc:docMk/>
          <pc:sldMk cId="4213852148" sldId="382"/>
        </pc:sldMkLst>
        <pc:spChg chg="del">
          <ac:chgData name="Andrea Rosales" userId="7dvK82yZ5w21Mh3MwzE5ENgA4lzVEdyGdQaFMfw3Jkk=" providerId="None" clId="Web-{4E278559-6655-4A48-9DC6-6EEECD9FE4D7}" dt="2020-09-18T19:42:29.325" v="0"/>
          <ac:spMkLst>
            <pc:docMk/>
            <pc:sldMk cId="4213852148" sldId="382"/>
            <ac:spMk id="6" creationId="{00000000-0000-0000-0000-000000000000}"/>
          </ac:spMkLst>
        </pc:spChg>
      </pc:sldChg>
    </pc:docChg>
  </pc:docChgLst>
  <pc:docChgLst>
    <pc:chgData name="Andrea Rosales" userId="7dvK82yZ5w21Mh3MwzE5ENgA4lzVEdyGdQaFMfw3Jkk=" providerId="None" clId="Web-{845A5C50-2CE4-4E87-98E8-95CC998C90E7}"/>
    <pc:docChg chg="modSld">
      <pc:chgData name="Andrea Rosales" userId="7dvK82yZ5w21Mh3MwzE5ENgA4lzVEdyGdQaFMfw3Jkk=" providerId="None" clId="Web-{845A5C50-2CE4-4E87-98E8-95CC998C90E7}" dt="2020-09-22T21:16:32.716" v="22" actId="20577"/>
      <pc:docMkLst>
        <pc:docMk/>
      </pc:docMkLst>
      <pc:sldChg chg="modSp">
        <pc:chgData name="Andrea Rosales" userId="7dvK82yZ5w21Mh3MwzE5ENgA4lzVEdyGdQaFMfw3Jkk=" providerId="None" clId="Web-{845A5C50-2CE4-4E87-98E8-95CC998C90E7}" dt="2020-09-22T21:16:32.716" v="22" actId="20577"/>
        <pc:sldMkLst>
          <pc:docMk/>
          <pc:sldMk cId="522698892" sldId="343"/>
        </pc:sldMkLst>
        <pc:spChg chg="mod">
          <ac:chgData name="Andrea Rosales" userId="7dvK82yZ5w21Mh3MwzE5ENgA4lzVEdyGdQaFMfw3Jkk=" providerId="None" clId="Web-{845A5C50-2CE4-4E87-98E8-95CC998C90E7}" dt="2020-09-22T21:16:32.716" v="22" actId="20577"/>
          <ac:spMkLst>
            <pc:docMk/>
            <pc:sldMk cId="522698892" sldId="343"/>
            <ac:spMk id="18" creationId="{00000000-0000-0000-0000-000000000000}"/>
          </ac:spMkLst>
        </pc:spChg>
      </pc:sldChg>
      <pc:sldChg chg="modSp">
        <pc:chgData name="Andrea Rosales" userId="7dvK82yZ5w21Mh3MwzE5ENgA4lzVEdyGdQaFMfw3Jkk=" providerId="None" clId="Web-{845A5C50-2CE4-4E87-98E8-95CC998C90E7}" dt="2020-09-22T21:15:16.087" v="20" actId="1076"/>
        <pc:sldMkLst>
          <pc:docMk/>
          <pc:sldMk cId="4213852148" sldId="382"/>
        </pc:sldMkLst>
        <pc:spChg chg="mod">
          <ac:chgData name="Andrea Rosales" userId="7dvK82yZ5w21Mh3MwzE5ENgA4lzVEdyGdQaFMfw3Jkk=" providerId="None" clId="Web-{845A5C50-2CE4-4E87-98E8-95CC998C90E7}" dt="2020-09-22T21:14:56.258" v="18" actId="1076"/>
          <ac:spMkLst>
            <pc:docMk/>
            <pc:sldMk cId="4213852148" sldId="382"/>
            <ac:spMk id="2" creationId="{A23F3AF4-3AA0-4F82-BDE1-7553F07D2063}"/>
          </ac:spMkLst>
        </pc:spChg>
        <pc:spChg chg="mod">
          <ac:chgData name="Andrea Rosales" userId="7dvK82yZ5w21Mh3MwzE5ENgA4lzVEdyGdQaFMfw3Jkk=" providerId="None" clId="Web-{845A5C50-2CE4-4E87-98E8-95CC998C90E7}" dt="2020-09-22T21:15:04.102" v="19" actId="1076"/>
          <ac:spMkLst>
            <pc:docMk/>
            <pc:sldMk cId="4213852148" sldId="382"/>
            <ac:spMk id="4" creationId="{274BD5A6-2FB0-47E5-B42B-90992F84BD7E}"/>
          </ac:spMkLst>
        </pc:spChg>
        <pc:spChg chg="mod">
          <ac:chgData name="Andrea Rosales" userId="7dvK82yZ5w21Mh3MwzE5ENgA4lzVEdyGdQaFMfw3Jkk=" providerId="None" clId="Web-{845A5C50-2CE4-4E87-98E8-95CC998C90E7}" dt="2020-09-22T21:15:16.087" v="20" actId="1076"/>
          <ac:spMkLst>
            <pc:docMk/>
            <pc:sldMk cId="4213852148" sldId="382"/>
            <ac:spMk id="5" creationId="{BFA6723B-980E-41A1-8418-A9A7D8BF7B53}"/>
          </ac:spMkLst>
        </pc:spChg>
      </pc:sldChg>
      <pc:sldChg chg="modSp modNotes">
        <pc:chgData name="Andrea Rosales" userId="7dvK82yZ5w21Mh3MwzE5ENgA4lzVEdyGdQaFMfw3Jkk=" providerId="None" clId="Web-{845A5C50-2CE4-4E87-98E8-95CC998C90E7}" dt="2020-09-22T21:13:56.411" v="17"/>
        <pc:sldMkLst>
          <pc:docMk/>
          <pc:sldMk cId="3747853561" sldId="391"/>
        </pc:sldMkLst>
        <pc:spChg chg="mod">
          <ac:chgData name="Andrea Rosales" userId="7dvK82yZ5w21Mh3MwzE5ENgA4lzVEdyGdQaFMfw3Jkk=" providerId="None" clId="Web-{845A5C50-2CE4-4E87-98E8-95CC998C90E7}" dt="2020-09-22T21:13:50.239" v="15" actId="20577"/>
          <ac:spMkLst>
            <pc:docMk/>
            <pc:sldMk cId="3747853561" sldId="391"/>
            <ac:spMk id="9" creationId="{713E329C-06F9-47B9-AF0B-3BF2D71FC87E}"/>
          </ac:spMkLst>
        </pc:spChg>
      </pc:sldChg>
    </pc:docChg>
  </pc:docChgLst>
  <pc:docChgLst>
    <pc:chgData clId="Web-{D68E46A3-3BD8-4104-ABA4-A37F6CA2EB45}"/>
    <pc:docChg chg="modSld">
      <pc:chgData name="" userId="" providerId="" clId="Web-{D68E46A3-3BD8-4104-ABA4-A37F6CA2EB45}" dt="2020-05-07T15:38:26.714" v="37" actId="20577"/>
      <pc:docMkLst>
        <pc:docMk/>
      </pc:docMkLst>
      <pc:sldChg chg="modSp">
        <pc:chgData name="" userId="" providerId="" clId="Web-{D68E46A3-3BD8-4104-ABA4-A37F6CA2EB45}" dt="2020-05-07T15:38:24.089" v="35" actId="20577"/>
        <pc:sldMkLst>
          <pc:docMk/>
          <pc:sldMk cId="1964933060" sldId="318"/>
        </pc:sldMkLst>
        <pc:spChg chg="mod">
          <ac:chgData name="" userId="" providerId="" clId="Web-{D68E46A3-3BD8-4104-ABA4-A37F6CA2EB45}" dt="2020-05-07T15:38:24.089" v="35" actId="20577"/>
          <ac:spMkLst>
            <pc:docMk/>
            <pc:sldMk cId="1964933060" sldId="318"/>
            <ac:spMk id="3" creationId="{00000000-0000-0000-0000-000000000000}"/>
          </ac:spMkLst>
        </pc:spChg>
      </pc:sldChg>
    </pc:docChg>
  </pc:docChgLst>
  <pc:docChgLst>
    <pc:chgData name="Natalie Jensen" userId="IVjqLuJmSCxeAj+ZLWokV0o24LkY5RN02tzP618V/ZY=" providerId="None" clId="Web-{16C24994-FE6E-4A37-89D2-EA827F782B72}"/>
    <pc:docChg chg="addSld delSld modSld sldOrd">
      <pc:chgData name="Natalie Jensen" userId="IVjqLuJmSCxeAj+ZLWokV0o24LkY5RN02tzP618V/ZY=" providerId="None" clId="Web-{16C24994-FE6E-4A37-89D2-EA827F782B72}" dt="2020-09-16T19:48:35.728" v="686" actId="1076"/>
      <pc:docMkLst>
        <pc:docMk/>
      </pc:docMkLst>
      <pc:sldChg chg="modSp ord">
        <pc:chgData name="Natalie Jensen" userId="IVjqLuJmSCxeAj+ZLWokV0o24LkY5RN02tzP618V/ZY=" providerId="None" clId="Web-{16C24994-FE6E-4A37-89D2-EA827F782B72}" dt="2020-09-16T18:58:24.024" v="421" actId="20577"/>
        <pc:sldMkLst>
          <pc:docMk/>
          <pc:sldMk cId="78205021" sldId="350"/>
        </pc:sldMkLst>
        <pc:spChg chg="mod">
          <ac:chgData name="Natalie Jensen" userId="IVjqLuJmSCxeAj+ZLWokV0o24LkY5RN02tzP618V/ZY=" providerId="None" clId="Web-{16C24994-FE6E-4A37-89D2-EA827F782B72}" dt="2020-09-16T18:58:10.085" v="416" actId="14100"/>
          <ac:spMkLst>
            <pc:docMk/>
            <pc:sldMk cId="78205021" sldId="350"/>
            <ac:spMk id="2" creationId="{00000000-0000-0000-0000-000000000000}"/>
          </ac:spMkLst>
        </pc:spChg>
        <pc:spChg chg="mod">
          <ac:chgData name="Natalie Jensen" userId="IVjqLuJmSCxeAj+ZLWokV0o24LkY5RN02tzP618V/ZY=" providerId="None" clId="Web-{16C24994-FE6E-4A37-89D2-EA827F782B72}" dt="2020-09-16T18:58:24.024" v="421" actId="20577"/>
          <ac:spMkLst>
            <pc:docMk/>
            <pc:sldMk cId="78205021" sldId="350"/>
            <ac:spMk id="3" creationId="{00000000-0000-0000-0000-000000000000}"/>
          </ac:spMkLst>
        </pc:spChg>
      </pc:sldChg>
      <pc:sldChg chg="modSp ord modNotes">
        <pc:chgData name="Natalie Jensen" userId="IVjqLuJmSCxeAj+ZLWokV0o24LkY5RN02tzP618V/ZY=" providerId="None" clId="Web-{16C24994-FE6E-4A37-89D2-EA827F782B72}" dt="2020-09-16T19:41:14.015" v="617" actId="20577"/>
        <pc:sldMkLst>
          <pc:docMk/>
          <pc:sldMk cId="825241663" sldId="370"/>
        </pc:sldMkLst>
        <pc:spChg chg="mod">
          <ac:chgData name="Natalie Jensen" userId="IVjqLuJmSCxeAj+ZLWokV0o24LkY5RN02tzP618V/ZY=" providerId="None" clId="Web-{16C24994-FE6E-4A37-89D2-EA827F782B72}" dt="2020-09-16T19:41:14.015" v="617" actId="20577"/>
          <ac:spMkLst>
            <pc:docMk/>
            <pc:sldMk cId="825241663" sldId="370"/>
            <ac:spMk id="4" creationId="{00000000-0000-0000-0000-000000000000}"/>
          </ac:spMkLst>
        </pc:spChg>
      </pc:sldChg>
      <pc:sldChg chg="ord">
        <pc:chgData name="Natalie Jensen" userId="IVjqLuJmSCxeAj+ZLWokV0o24LkY5RN02tzP618V/ZY=" providerId="None" clId="Web-{16C24994-FE6E-4A37-89D2-EA827F782B72}" dt="2020-09-16T19:41:37.736" v="619"/>
        <pc:sldMkLst>
          <pc:docMk/>
          <pc:sldMk cId="32744601" sldId="371"/>
        </pc:sldMkLst>
      </pc:sldChg>
      <pc:sldChg chg="ord">
        <pc:chgData name="Natalie Jensen" userId="IVjqLuJmSCxeAj+ZLWokV0o24LkY5RN02tzP618V/ZY=" providerId="None" clId="Web-{16C24994-FE6E-4A37-89D2-EA827F782B72}" dt="2020-09-16T19:42:17.769" v="622"/>
        <pc:sldMkLst>
          <pc:docMk/>
          <pc:sldMk cId="4141989515" sldId="372"/>
        </pc:sldMkLst>
      </pc:sldChg>
      <pc:sldChg chg="modSp ord">
        <pc:chgData name="Natalie Jensen" userId="IVjqLuJmSCxeAj+ZLWokV0o24LkY5RN02tzP618V/ZY=" providerId="None" clId="Web-{16C24994-FE6E-4A37-89D2-EA827F782B72}" dt="2020-09-16T19:46:32.283" v="680" actId="20577"/>
        <pc:sldMkLst>
          <pc:docMk/>
          <pc:sldMk cId="1155408562" sldId="373"/>
        </pc:sldMkLst>
        <pc:spChg chg="mod">
          <ac:chgData name="Natalie Jensen" userId="IVjqLuJmSCxeAj+ZLWokV0o24LkY5RN02tzP618V/ZY=" providerId="None" clId="Web-{16C24994-FE6E-4A37-89D2-EA827F782B72}" dt="2020-09-16T19:01:42.832" v="426" actId="20577"/>
          <ac:spMkLst>
            <pc:docMk/>
            <pc:sldMk cId="1155408562" sldId="373"/>
            <ac:spMk id="4" creationId="{274BD5A6-2FB0-47E5-B42B-90992F84BD7E}"/>
          </ac:spMkLst>
        </pc:spChg>
        <pc:spChg chg="mod">
          <ac:chgData name="Natalie Jensen" userId="IVjqLuJmSCxeAj+ZLWokV0o24LkY5RN02tzP618V/ZY=" providerId="None" clId="Web-{16C24994-FE6E-4A37-89D2-EA827F782B72}" dt="2020-09-16T19:46:32.283" v="680" actId="20577"/>
          <ac:spMkLst>
            <pc:docMk/>
            <pc:sldMk cId="1155408562" sldId="373"/>
            <ac:spMk id="6" creationId="{00000000-0000-0000-0000-000000000000}"/>
          </ac:spMkLst>
        </pc:spChg>
      </pc:sldChg>
      <pc:sldChg chg="modSp ord">
        <pc:chgData name="Natalie Jensen" userId="IVjqLuJmSCxeAj+ZLWokV0o24LkY5RN02tzP618V/ZY=" providerId="None" clId="Web-{16C24994-FE6E-4A37-89D2-EA827F782B72}" dt="2020-09-16T19:07:39.133" v="575" actId="20577"/>
        <pc:sldMkLst>
          <pc:docMk/>
          <pc:sldMk cId="4161292579" sldId="378"/>
        </pc:sldMkLst>
        <pc:spChg chg="mod">
          <ac:chgData name="Natalie Jensen" userId="IVjqLuJmSCxeAj+ZLWokV0o24LkY5RN02tzP618V/ZY=" providerId="None" clId="Web-{16C24994-FE6E-4A37-89D2-EA827F782B72}" dt="2020-09-16T19:07:39.133" v="575" actId="20577"/>
          <ac:spMkLst>
            <pc:docMk/>
            <pc:sldMk cId="4161292579" sldId="378"/>
            <ac:spMk id="4" creationId="{00000000-0000-0000-0000-000000000000}"/>
          </ac:spMkLst>
        </pc:spChg>
      </pc:sldChg>
      <pc:sldChg chg="modSp ord modNotes">
        <pc:chgData name="Natalie Jensen" userId="IVjqLuJmSCxeAj+ZLWokV0o24LkY5RN02tzP618V/ZY=" providerId="None" clId="Web-{16C24994-FE6E-4A37-89D2-EA827F782B72}" dt="2020-09-16T19:42:30.738" v="638" actId="20577"/>
        <pc:sldMkLst>
          <pc:docMk/>
          <pc:sldMk cId="4213852148" sldId="382"/>
        </pc:sldMkLst>
        <pc:spChg chg="mod">
          <ac:chgData name="Natalie Jensen" userId="IVjqLuJmSCxeAj+ZLWokV0o24LkY5RN02tzP618V/ZY=" providerId="None" clId="Web-{16C24994-FE6E-4A37-89D2-EA827F782B72}" dt="2020-09-16T19:42:30.738" v="638" actId="20577"/>
          <ac:spMkLst>
            <pc:docMk/>
            <pc:sldMk cId="4213852148" sldId="382"/>
            <ac:spMk id="4" creationId="{274BD5A6-2FB0-47E5-B42B-90992F84BD7E}"/>
          </ac:spMkLst>
        </pc:spChg>
      </pc:sldChg>
      <pc:sldChg chg="modSp ord modNotes">
        <pc:chgData name="Natalie Jensen" userId="IVjqLuJmSCxeAj+ZLWokV0o24LkY5RN02tzP618V/ZY=" providerId="None" clId="Web-{16C24994-FE6E-4A37-89D2-EA827F782B72}" dt="2020-09-16T19:40:37.810" v="600" actId="20577"/>
        <pc:sldMkLst>
          <pc:docMk/>
          <pc:sldMk cId="3239686020" sldId="385"/>
        </pc:sldMkLst>
        <pc:spChg chg="mod">
          <ac:chgData name="Natalie Jensen" userId="IVjqLuJmSCxeAj+ZLWokV0o24LkY5RN02tzP618V/ZY=" providerId="None" clId="Web-{16C24994-FE6E-4A37-89D2-EA827F782B72}" dt="2020-09-16T19:40:37.810" v="600" actId="20577"/>
          <ac:spMkLst>
            <pc:docMk/>
            <pc:sldMk cId="3239686020" sldId="385"/>
            <ac:spMk id="4" creationId="{00000000-0000-0000-0000-000000000000}"/>
          </ac:spMkLst>
        </pc:spChg>
      </pc:sldChg>
      <pc:sldChg chg="addSp modSp modNotes">
        <pc:chgData name="Natalie Jensen" userId="IVjqLuJmSCxeAj+ZLWokV0o24LkY5RN02tzP618V/ZY=" providerId="None" clId="Web-{16C24994-FE6E-4A37-89D2-EA827F782B72}" dt="2020-09-16T19:48:35.728" v="686" actId="1076"/>
        <pc:sldMkLst>
          <pc:docMk/>
          <pc:sldMk cId="2707114709" sldId="390"/>
        </pc:sldMkLst>
        <pc:spChg chg="mod">
          <ac:chgData name="Natalie Jensen" userId="IVjqLuJmSCxeAj+ZLWokV0o24LkY5RN02tzP618V/ZY=" providerId="None" clId="Web-{16C24994-FE6E-4A37-89D2-EA827F782B72}" dt="2020-09-16T19:01:59.957" v="463" actId="1076"/>
          <ac:spMkLst>
            <pc:docMk/>
            <pc:sldMk cId="2707114709" sldId="390"/>
            <ac:spMk id="5" creationId="{00000000-0000-0000-0000-000000000000}"/>
          </ac:spMkLst>
        </pc:spChg>
        <pc:picChg chg="add mod">
          <ac:chgData name="Natalie Jensen" userId="IVjqLuJmSCxeAj+ZLWokV0o24LkY5RN02tzP618V/ZY=" providerId="None" clId="Web-{16C24994-FE6E-4A37-89D2-EA827F782B72}" dt="2020-09-16T19:48:35.728" v="686" actId="1076"/>
          <ac:picMkLst>
            <pc:docMk/>
            <pc:sldMk cId="2707114709" sldId="390"/>
            <ac:picMk id="2" creationId="{D3FAB835-8F67-48E4-9192-2B8EB0020D17}"/>
          </ac:picMkLst>
        </pc:picChg>
      </pc:sldChg>
      <pc:sldChg chg="ord">
        <pc:chgData name="Natalie Jensen" userId="IVjqLuJmSCxeAj+ZLWokV0o24LkY5RN02tzP618V/ZY=" providerId="None" clId="Web-{16C24994-FE6E-4A37-89D2-EA827F782B72}" dt="2020-09-16T19:41:48.142" v="620"/>
        <pc:sldMkLst>
          <pc:docMk/>
          <pc:sldMk cId="3747853561" sldId="391"/>
        </pc:sldMkLst>
      </pc:sldChg>
      <pc:sldChg chg="addSp modSp new ord modNotes">
        <pc:chgData name="Natalie Jensen" userId="IVjqLuJmSCxeAj+ZLWokV0o24LkY5RN02tzP618V/ZY=" providerId="None" clId="Web-{16C24994-FE6E-4A37-89D2-EA827F782B72}" dt="2020-09-16T19:35:44.169" v="586" actId="1076"/>
        <pc:sldMkLst>
          <pc:docMk/>
          <pc:sldMk cId="2619855982" sldId="393"/>
        </pc:sldMkLst>
        <pc:spChg chg="add mod">
          <ac:chgData name="Natalie Jensen" userId="IVjqLuJmSCxeAj+ZLWokV0o24LkY5RN02tzP618V/ZY=" providerId="None" clId="Web-{16C24994-FE6E-4A37-89D2-EA827F782B72}" dt="2020-09-16T19:35:44.169" v="586" actId="1076"/>
          <ac:spMkLst>
            <pc:docMk/>
            <pc:sldMk cId="2619855982" sldId="393"/>
            <ac:spMk id="3" creationId="{C212899C-249D-4047-B3D3-2288EB94FE42}"/>
          </ac:spMkLst>
        </pc:spChg>
        <pc:picChg chg="add mod">
          <ac:chgData name="Natalie Jensen" userId="IVjqLuJmSCxeAj+ZLWokV0o24LkY5RN02tzP618V/ZY=" providerId="None" clId="Web-{16C24994-FE6E-4A37-89D2-EA827F782B72}" dt="2020-09-16T19:35:16.636" v="581" actId="14100"/>
          <ac:picMkLst>
            <pc:docMk/>
            <pc:sldMk cId="2619855982" sldId="393"/>
            <ac:picMk id="2" creationId="{F2D74DF4-32ED-45A9-8956-0157F577F62D}"/>
          </ac:picMkLst>
        </pc:picChg>
      </pc:sldChg>
      <pc:sldChg chg="addSp modSp new del ord">
        <pc:chgData name="Natalie Jensen" userId="IVjqLuJmSCxeAj+ZLWokV0o24LkY5RN02tzP618V/ZY=" providerId="None" clId="Web-{16C24994-FE6E-4A37-89D2-EA827F782B72}" dt="2020-09-16T19:40:31.497" v="599"/>
        <pc:sldMkLst>
          <pc:docMk/>
          <pc:sldMk cId="1418595564" sldId="394"/>
        </pc:sldMkLst>
        <pc:spChg chg="add mod">
          <ac:chgData name="Natalie Jensen" userId="IVjqLuJmSCxeAj+ZLWokV0o24LkY5RN02tzP618V/ZY=" providerId="None" clId="Web-{16C24994-FE6E-4A37-89D2-EA827F782B72}" dt="2020-09-16T18:49:32.666" v="346" actId="20577"/>
          <ac:spMkLst>
            <pc:docMk/>
            <pc:sldMk cId="1418595564" sldId="394"/>
            <ac:spMk id="2" creationId="{24AC346F-369B-4064-BF2A-B753F27160FF}"/>
          </ac:spMkLst>
        </pc:spChg>
      </pc:sldChg>
      <pc:sldChg chg="addSp modSp add ord replId modNotes">
        <pc:chgData name="Natalie Jensen" userId="IVjqLuJmSCxeAj+ZLWokV0o24LkY5RN02tzP618V/ZY=" providerId="None" clId="Web-{16C24994-FE6E-4A37-89D2-EA827F782B72}" dt="2020-09-16T19:37:39.550" v="591" actId="1076"/>
        <pc:sldMkLst>
          <pc:docMk/>
          <pc:sldMk cId="432678696" sldId="395"/>
        </pc:sldMkLst>
        <pc:spChg chg="add mod">
          <ac:chgData name="Natalie Jensen" userId="IVjqLuJmSCxeAj+ZLWokV0o24LkY5RN02tzP618V/ZY=" providerId="None" clId="Web-{16C24994-FE6E-4A37-89D2-EA827F782B72}" dt="2020-09-16T19:37:39.550" v="591" actId="1076"/>
          <ac:spMkLst>
            <pc:docMk/>
            <pc:sldMk cId="432678696" sldId="395"/>
            <ac:spMk id="4" creationId="{C932DCAA-5E57-45AF-B133-F39E113DAA94}"/>
          </ac:spMkLst>
        </pc:spChg>
        <pc:picChg chg="add mod">
          <ac:chgData name="Natalie Jensen" userId="IVjqLuJmSCxeAj+ZLWokV0o24LkY5RN02tzP618V/ZY=" providerId="None" clId="Web-{16C24994-FE6E-4A37-89D2-EA827F782B72}" dt="2020-09-16T19:37:18.846" v="589" actId="14100"/>
          <ac:picMkLst>
            <pc:docMk/>
            <pc:sldMk cId="432678696" sldId="395"/>
            <ac:picMk id="2" creationId="{4866D66C-9468-4543-BE23-E540887F2CDF}"/>
          </ac:picMkLst>
        </pc:picChg>
      </pc:sldChg>
      <pc:sldChg chg="modSp add del ord replId">
        <pc:chgData name="Natalie Jensen" userId="IVjqLuJmSCxeAj+ZLWokV0o24LkY5RN02tzP618V/ZY=" providerId="None" clId="Web-{16C24994-FE6E-4A37-89D2-EA827F782B72}" dt="2020-09-16T19:41:01.015" v="604"/>
        <pc:sldMkLst>
          <pc:docMk/>
          <pc:sldMk cId="2374139477" sldId="396"/>
        </pc:sldMkLst>
        <pc:spChg chg="mod">
          <ac:chgData name="Natalie Jensen" userId="IVjqLuJmSCxeAj+ZLWokV0o24LkY5RN02tzP618V/ZY=" providerId="None" clId="Web-{16C24994-FE6E-4A37-89D2-EA827F782B72}" dt="2020-09-16T18:54:04.540" v="407" actId="20577"/>
          <ac:spMkLst>
            <pc:docMk/>
            <pc:sldMk cId="2374139477" sldId="396"/>
            <ac:spMk id="2" creationId="{24AC346F-369B-4064-BF2A-B753F27160FF}"/>
          </ac:spMkLst>
        </pc:spChg>
      </pc:sldChg>
      <pc:sldChg chg="addSp modSp new ord modNotes">
        <pc:chgData name="Natalie Jensen" userId="IVjqLuJmSCxeAj+ZLWokV0o24LkY5RN02tzP618V/ZY=" providerId="None" clId="Web-{16C24994-FE6E-4A37-89D2-EA827F782B72}" dt="2020-09-16T19:39:40.073" v="596" actId="1076"/>
        <pc:sldMkLst>
          <pc:docMk/>
          <pc:sldMk cId="172887551" sldId="397"/>
        </pc:sldMkLst>
        <pc:spChg chg="add mod">
          <ac:chgData name="Natalie Jensen" userId="IVjqLuJmSCxeAj+ZLWokV0o24LkY5RN02tzP618V/ZY=" providerId="None" clId="Web-{16C24994-FE6E-4A37-89D2-EA827F782B72}" dt="2020-09-16T19:39:40.073" v="596" actId="1076"/>
          <ac:spMkLst>
            <pc:docMk/>
            <pc:sldMk cId="172887551" sldId="397"/>
            <ac:spMk id="4" creationId="{49C4F9FA-BA73-4D05-815B-30F6D9B5B5E0}"/>
          </ac:spMkLst>
        </pc:spChg>
        <pc:picChg chg="add mod">
          <ac:chgData name="Natalie Jensen" userId="IVjqLuJmSCxeAj+ZLWokV0o24LkY5RN02tzP618V/ZY=" providerId="None" clId="Web-{16C24994-FE6E-4A37-89D2-EA827F782B72}" dt="2020-09-16T19:39:23.572" v="594" actId="14100"/>
          <ac:picMkLst>
            <pc:docMk/>
            <pc:sldMk cId="172887551" sldId="397"/>
            <ac:picMk id="2" creationId="{0F5B1530-C5D5-49D6-90BD-7F36F63C7D79}"/>
          </ac:picMkLst>
        </pc:picChg>
      </pc:sldChg>
      <pc:sldChg chg="new del ord modNotes">
        <pc:chgData name="Natalie Jensen" userId="IVjqLuJmSCxeAj+ZLWokV0o24LkY5RN02tzP618V/ZY=" providerId="None" clId="Web-{16C24994-FE6E-4A37-89D2-EA827F782B72}" dt="2020-09-16T19:42:34.473" v="641"/>
        <pc:sldMkLst>
          <pc:docMk/>
          <pc:sldMk cId="916585167" sldId="398"/>
        </pc:sldMkLst>
      </pc:sldChg>
      <pc:sldChg chg="modSp add">
        <pc:chgData name="Natalie Jensen" userId="IVjqLuJmSCxeAj+ZLWokV0o24LkY5RN02tzP618V/ZY=" providerId="None" clId="Web-{16C24994-FE6E-4A37-89D2-EA827F782B72}" dt="2020-09-16T19:43:11.006" v="647"/>
        <pc:sldMkLst>
          <pc:docMk/>
          <pc:sldMk cId="287572433" sldId="399"/>
        </pc:sldMkLst>
        <pc:spChg chg="mod">
          <ac:chgData name="Natalie Jensen" userId="IVjqLuJmSCxeAj+ZLWokV0o24LkY5RN02tzP618V/ZY=" providerId="None" clId="Web-{16C24994-FE6E-4A37-89D2-EA827F782B72}" dt="2020-09-16T19:43:11.006" v="647"/>
          <ac:spMkLst>
            <pc:docMk/>
            <pc:sldMk cId="287572433" sldId="399"/>
            <ac:spMk id="14" creationId="{00000000-0000-0000-0000-000000000000}"/>
          </ac:spMkLst>
        </pc:spChg>
        <pc:spChg chg="mod">
          <ac:chgData name="Natalie Jensen" userId="IVjqLuJmSCxeAj+ZLWokV0o24LkY5RN02tzP618V/ZY=" providerId="None" clId="Web-{16C24994-FE6E-4A37-89D2-EA827F782B72}" dt="2020-09-16T19:43:08.741" v="646"/>
          <ac:spMkLst>
            <pc:docMk/>
            <pc:sldMk cId="287572433" sldId="399"/>
            <ac:spMk id="17" creationId="{00000000-0000-0000-0000-000000000000}"/>
          </ac:spMkLst>
        </pc:spChg>
      </pc:sldChg>
      <pc:sldChg chg="add del ord">
        <pc:chgData name="Natalie Jensen" userId="IVjqLuJmSCxeAj+ZLWokV0o24LkY5RN02tzP618V/ZY=" providerId="None" clId="Web-{16C24994-FE6E-4A37-89D2-EA827F782B72}" dt="2020-09-16T19:06:42.270" v="551"/>
        <pc:sldMkLst>
          <pc:docMk/>
          <pc:sldMk cId="2693065327" sldId="399"/>
        </pc:sldMkLst>
      </pc:sldChg>
    </pc:docChg>
  </pc:docChgLst>
  <pc:docChgLst>
    <pc:chgData name="Natalie Jensen" userId="IVjqLuJmSCxeAj+ZLWokV0o24LkY5RN02tzP618V/ZY=" providerId="None" clId="Web-{25FBB20E-3B0E-479F-9231-5338DFE2F4F0}"/>
    <pc:docChg chg="modSld">
      <pc:chgData name="Natalie Jensen" userId="IVjqLuJmSCxeAj+ZLWokV0o24LkY5RN02tzP618V/ZY=" providerId="None" clId="Web-{25FBB20E-3B0E-479F-9231-5338DFE2F4F0}" dt="2020-09-25T18:01:39.260" v="21" actId="1076"/>
      <pc:docMkLst>
        <pc:docMk/>
      </pc:docMkLst>
      <pc:sldChg chg="modSp">
        <pc:chgData name="Natalie Jensen" userId="IVjqLuJmSCxeAj+ZLWokV0o24LkY5RN02tzP618V/ZY=" providerId="None" clId="Web-{25FBB20E-3B0E-479F-9231-5338DFE2F4F0}" dt="2020-09-25T18:01:39.260" v="21" actId="1076"/>
        <pc:sldMkLst>
          <pc:docMk/>
          <pc:sldMk cId="825241663" sldId="370"/>
        </pc:sldMkLst>
        <pc:spChg chg="mod">
          <ac:chgData name="Natalie Jensen" userId="IVjqLuJmSCxeAj+ZLWokV0o24LkY5RN02tzP618V/ZY=" providerId="None" clId="Web-{25FBB20E-3B0E-479F-9231-5338DFE2F4F0}" dt="2020-09-25T18:01:39.260" v="21" actId="1076"/>
          <ac:spMkLst>
            <pc:docMk/>
            <pc:sldMk cId="825241663" sldId="370"/>
            <ac:spMk id="8" creationId="{ACA9C4DB-171B-4916-8E28-6B8EB4A5682C}"/>
          </ac:spMkLst>
        </pc:spChg>
      </pc:sldChg>
      <pc:sldChg chg="addSp modSp addAnim modAnim">
        <pc:chgData name="Natalie Jensen" userId="IVjqLuJmSCxeAj+ZLWokV0o24LkY5RN02tzP618V/ZY=" providerId="None" clId="Web-{25FBB20E-3B0E-479F-9231-5338DFE2F4F0}" dt="2020-09-25T17:49:20.195" v="20" actId="1076"/>
        <pc:sldMkLst>
          <pc:docMk/>
          <pc:sldMk cId="32744601" sldId="371"/>
        </pc:sldMkLst>
        <pc:spChg chg="add mod">
          <ac:chgData name="Natalie Jensen" userId="IVjqLuJmSCxeAj+ZLWokV0o24LkY5RN02tzP618V/ZY=" providerId="None" clId="Web-{25FBB20E-3B0E-479F-9231-5338DFE2F4F0}" dt="2020-09-25T17:49:20.195" v="20" actId="1076"/>
          <ac:spMkLst>
            <pc:docMk/>
            <pc:sldMk cId="32744601" sldId="371"/>
            <ac:spMk id="3" creationId="{7400C269-412D-48FC-9A65-DEF0BF2852D5}"/>
          </ac:spMkLst>
        </pc:spChg>
        <pc:spChg chg="mod">
          <ac:chgData name="Natalie Jensen" userId="IVjqLuJmSCxeAj+ZLWokV0o24LkY5RN02tzP618V/ZY=" providerId="None" clId="Web-{25FBB20E-3B0E-479F-9231-5338DFE2F4F0}" dt="2020-09-25T17:46:29.371" v="4" actId="20577"/>
          <ac:spMkLst>
            <pc:docMk/>
            <pc:sldMk cId="32744601" sldId="371"/>
            <ac:spMk id="4" creationId="{00000000-0000-0000-0000-000000000000}"/>
          </ac:spMkLst>
        </pc:spChg>
      </pc:sldChg>
    </pc:docChg>
  </pc:docChgLst>
  <pc:docChgLst>
    <pc:chgData clId="Web-{ACE11AB1-B8ED-4E81-8ED2-0DDE2A9BD7F9}"/>
    <pc:docChg chg="modSld">
      <pc:chgData name="" userId="" providerId="" clId="Web-{ACE11AB1-B8ED-4E81-8ED2-0DDE2A9BD7F9}" dt="2020-03-30T17:08:20.142" v="1"/>
      <pc:docMkLst>
        <pc:docMk/>
      </pc:docMkLst>
      <pc:sldChg chg="modNotes">
        <pc:chgData name="" userId="" providerId="" clId="Web-{ACE11AB1-B8ED-4E81-8ED2-0DDE2A9BD7F9}" dt="2020-03-30T17:08:20.142" v="1"/>
        <pc:sldMkLst>
          <pc:docMk/>
          <pc:sldMk cId="4098209124" sldId="309"/>
        </pc:sldMkLst>
      </pc:sldChg>
    </pc:docChg>
  </pc:docChgLst>
  <pc:docChgLst>
    <pc:chgData name="Natalie Jensen" userId="IVjqLuJmSCxeAj+ZLWokV0o24LkY5RN02tzP618V/ZY=" providerId="None" clId="Web-{EE0794D1-D55E-4894-ACFA-5CB54A837EC6}"/>
    <pc:docChg chg="modSld sldOrd">
      <pc:chgData name="Natalie Jensen" userId="IVjqLuJmSCxeAj+ZLWokV0o24LkY5RN02tzP618V/ZY=" providerId="None" clId="Web-{EE0794D1-D55E-4894-ACFA-5CB54A837EC6}" dt="2020-09-18T19:37:53.863" v="3" actId="1076"/>
      <pc:docMkLst>
        <pc:docMk/>
      </pc:docMkLst>
      <pc:sldChg chg="modSp">
        <pc:chgData name="Natalie Jensen" userId="IVjqLuJmSCxeAj+ZLWokV0o24LkY5RN02tzP618V/ZY=" providerId="None" clId="Web-{EE0794D1-D55E-4894-ACFA-5CB54A837EC6}" dt="2020-09-18T19:37:53.863" v="3" actId="1076"/>
        <pc:sldMkLst>
          <pc:docMk/>
          <pc:sldMk cId="2385982478" sldId="300"/>
        </pc:sldMkLst>
        <pc:spChg chg="mod">
          <ac:chgData name="Natalie Jensen" userId="IVjqLuJmSCxeAj+ZLWokV0o24LkY5RN02tzP618V/ZY=" providerId="None" clId="Web-{EE0794D1-D55E-4894-ACFA-5CB54A837EC6}" dt="2020-09-18T19:37:53.863" v="3" actId="1076"/>
          <ac:spMkLst>
            <pc:docMk/>
            <pc:sldMk cId="2385982478" sldId="300"/>
            <ac:spMk id="20" creationId="{00000000-0000-0000-0000-000000000000}"/>
          </ac:spMkLst>
        </pc:spChg>
      </pc:sldChg>
      <pc:sldChg chg="ord">
        <pc:chgData name="Natalie Jensen" userId="IVjqLuJmSCxeAj+ZLWokV0o24LkY5RN02tzP618V/ZY=" providerId="None" clId="Web-{EE0794D1-D55E-4894-ACFA-5CB54A837EC6}" dt="2020-09-18T19:33:06.284" v="0"/>
        <pc:sldMkLst>
          <pc:docMk/>
          <pc:sldMk cId="825241663" sldId="370"/>
        </pc:sldMkLst>
      </pc:sldChg>
      <pc:sldChg chg="ord">
        <pc:chgData name="Natalie Jensen" userId="IVjqLuJmSCxeAj+ZLWokV0o24LkY5RN02tzP618V/ZY=" providerId="None" clId="Web-{EE0794D1-D55E-4894-ACFA-5CB54A837EC6}" dt="2020-09-18T19:34:55.525" v="2"/>
        <pc:sldMkLst>
          <pc:docMk/>
          <pc:sldMk cId="32744601" sldId="371"/>
        </pc:sldMkLst>
      </pc:sldChg>
      <pc:sldChg chg="ord">
        <pc:chgData name="Natalie Jensen" userId="IVjqLuJmSCxeAj+ZLWokV0o24LkY5RN02tzP618V/ZY=" providerId="None" clId="Web-{EE0794D1-D55E-4894-ACFA-5CB54A837EC6}" dt="2020-09-18T19:34:00.897" v="1"/>
        <pc:sldMkLst>
          <pc:docMk/>
          <pc:sldMk cId="3747853561" sldId="391"/>
        </pc:sldMkLst>
      </pc:sldChg>
    </pc:docChg>
  </pc:docChgLst>
  <pc:docChgLst>
    <pc:chgData clId="Web-{C624EE94-3BC2-4AEF-A59D-A0C4C9A5EDED}"/>
    <pc:docChg chg="modSld">
      <pc:chgData name="" userId="" providerId="" clId="Web-{C624EE94-3BC2-4AEF-A59D-A0C4C9A5EDED}" dt="2020-05-19T21:53:34.414" v="191" actId="1076"/>
      <pc:docMkLst>
        <pc:docMk/>
      </pc:docMkLst>
      <pc:sldChg chg="modSp">
        <pc:chgData name="" userId="" providerId="" clId="Web-{C624EE94-3BC2-4AEF-A59D-A0C4C9A5EDED}" dt="2020-05-19T21:47:00.203" v="6" actId="1076"/>
        <pc:sldMkLst>
          <pc:docMk/>
          <pc:sldMk cId="4202636348" sldId="324"/>
        </pc:sldMkLst>
        <pc:spChg chg="mod">
          <ac:chgData name="" userId="" providerId="" clId="Web-{C624EE94-3BC2-4AEF-A59D-A0C4C9A5EDED}" dt="2020-05-19T21:46:51.952" v="3" actId="20577"/>
          <ac:spMkLst>
            <pc:docMk/>
            <pc:sldMk cId="4202636348" sldId="324"/>
            <ac:spMk id="3" creationId="{28EB8D62-78F4-49A3-AD34-6BCB37E48DF6}"/>
          </ac:spMkLst>
        </pc:spChg>
        <pc:picChg chg="mod">
          <ac:chgData name="" userId="" providerId="" clId="Web-{C624EE94-3BC2-4AEF-A59D-A0C4C9A5EDED}" dt="2020-05-19T21:47:00.203" v="6" actId="1076"/>
          <ac:picMkLst>
            <pc:docMk/>
            <pc:sldMk cId="4202636348" sldId="324"/>
            <ac:picMk id="2" creationId="{AD3B5FCB-E7D3-4E2B-BBD5-A075C7E9C6F0}"/>
          </ac:picMkLst>
        </pc:picChg>
        <pc:picChg chg="mod">
          <ac:chgData name="" userId="" providerId="" clId="Web-{C624EE94-3BC2-4AEF-A59D-A0C4C9A5EDED}" dt="2020-05-19T21:46:57.937" v="5" actId="1076"/>
          <ac:picMkLst>
            <pc:docMk/>
            <pc:sldMk cId="4202636348" sldId="324"/>
            <ac:picMk id="13" creationId="{0FFA5C00-E5D7-4BF3-A090-82714FAFE3DB}"/>
          </ac:picMkLst>
        </pc:picChg>
      </pc:sldChg>
      <pc:sldChg chg="modSp">
        <pc:chgData name="" userId="" providerId="" clId="Web-{C624EE94-3BC2-4AEF-A59D-A0C4C9A5EDED}" dt="2020-05-19T21:47:59.329" v="11" actId="20577"/>
        <pc:sldMkLst>
          <pc:docMk/>
          <pc:sldMk cId="4234681700" sldId="325"/>
        </pc:sldMkLst>
        <pc:spChg chg="mod">
          <ac:chgData name="" userId="" providerId="" clId="Web-{C624EE94-3BC2-4AEF-A59D-A0C4C9A5EDED}" dt="2020-05-19T21:47:59.329" v="11" actId="20577"/>
          <ac:spMkLst>
            <pc:docMk/>
            <pc:sldMk cId="4234681700" sldId="325"/>
            <ac:spMk id="11" creationId="{4E3D9E8C-309B-4B78-9124-CAD737223862}"/>
          </ac:spMkLst>
        </pc:spChg>
      </pc:sldChg>
      <pc:sldChg chg="modSp">
        <pc:chgData name="" userId="" providerId="" clId="Web-{C624EE94-3BC2-4AEF-A59D-A0C4C9A5EDED}" dt="2020-05-19T21:53:34.414" v="191" actId="1076"/>
        <pc:sldMkLst>
          <pc:docMk/>
          <pc:sldMk cId="3726710697" sldId="341"/>
        </pc:sldMkLst>
        <pc:spChg chg="mod">
          <ac:chgData name="" userId="" providerId="" clId="Web-{C624EE94-3BC2-4AEF-A59D-A0C4C9A5EDED}" dt="2020-05-19T21:53:30.382" v="190" actId="1076"/>
          <ac:spMkLst>
            <pc:docMk/>
            <pc:sldMk cId="3726710697" sldId="341"/>
            <ac:spMk id="6" creationId="{3B13FC0F-8F35-4EBD-B897-781CE74B1F07}"/>
          </ac:spMkLst>
        </pc:spChg>
        <pc:picChg chg="mod">
          <ac:chgData name="" userId="" providerId="" clId="Web-{C624EE94-3BC2-4AEF-A59D-A0C4C9A5EDED}" dt="2020-05-19T21:53:34.414" v="191" actId="1076"/>
          <ac:picMkLst>
            <pc:docMk/>
            <pc:sldMk cId="3726710697" sldId="341"/>
            <ac:picMk id="2" creationId="{4E505EB3-6639-41DD-95E7-A275D757E6CC}"/>
          </ac:picMkLst>
        </pc:picChg>
      </pc:sldChg>
    </pc:docChg>
  </pc:docChgLst>
  <pc:docChgLst>
    <pc:chgData clId="Web-{6BD64525-2975-43DA-A77D-C1311BF558DA}"/>
    <pc:docChg chg="modSld">
      <pc:chgData name="" userId="" providerId="" clId="Web-{6BD64525-2975-43DA-A77D-C1311BF558DA}" dt="2020-03-26T20:59:32.045" v="752"/>
      <pc:docMkLst>
        <pc:docMk/>
      </pc:docMkLst>
      <pc:sldChg chg="modNotes">
        <pc:chgData name="" userId="" providerId="" clId="Web-{6BD64525-2975-43DA-A77D-C1311BF558DA}" dt="2020-03-26T20:59:32.045" v="752"/>
        <pc:sldMkLst>
          <pc:docMk/>
          <pc:sldMk cId="4202636348" sldId="324"/>
        </pc:sldMkLst>
      </pc:sldChg>
    </pc:docChg>
  </pc:docChgLst>
  <pc:docChgLst>
    <pc:chgData name="Connor Farris" clId="Web-{BA4E2111-5713-4602-9C87-7F06D490E85C}"/>
    <pc:docChg chg="modSld">
      <pc:chgData name="Connor Farris" userId="" providerId="" clId="Web-{BA4E2111-5713-4602-9C87-7F06D490E85C}" dt="2020-07-02T18:29:23.163" v="517"/>
      <pc:docMkLst>
        <pc:docMk/>
      </pc:docMkLst>
      <pc:sldChg chg="modNotes">
        <pc:chgData name="Connor Farris" userId="" providerId="" clId="Web-{BA4E2111-5713-4602-9C87-7F06D490E85C}" dt="2020-07-02T18:29:23.163" v="517"/>
        <pc:sldMkLst>
          <pc:docMk/>
          <pc:sldMk cId="419857670" sldId="355"/>
        </pc:sldMkLst>
      </pc:sldChg>
    </pc:docChg>
  </pc:docChgLst>
  <pc:docChgLst>
    <pc:chgData name="Andrea Rosales" userId="7dvK82yZ5w21Mh3MwzE5ENgA4lzVEdyGdQaFMfw3Jkk=" providerId="None" clId="Web-{440C0580-C717-4496-87B3-5D4CEAC393F3}"/>
    <pc:docChg chg="modSld">
      <pc:chgData name="Andrea Rosales" userId="7dvK82yZ5w21Mh3MwzE5ENgA4lzVEdyGdQaFMfw3Jkk=" providerId="None" clId="Web-{440C0580-C717-4496-87B3-5D4CEAC393F3}" dt="2020-09-22T18:46:46.554" v="198" actId="20577"/>
      <pc:docMkLst>
        <pc:docMk/>
      </pc:docMkLst>
      <pc:sldChg chg="modSp">
        <pc:chgData name="Andrea Rosales" userId="7dvK82yZ5w21Mh3MwzE5ENgA4lzVEdyGdQaFMfw3Jkk=" providerId="None" clId="Web-{440C0580-C717-4496-87B3-5D4CEAC393F3}" dt="2020-09-22T18:31:07.412" v="2"/>
        <pc:sldMkLst>
          <pc:docMk/>
          <pc:sldMk cId="78205021" sldId="350"/>
        </pc:sldMkLst>
        <pc:cxnChg chg="mod">
          <ac:chgData name="Andrea Rosales" userId="7dvK82yZ5w21Mh3MwzE5ENgA4lzVEdyGdQaFMfw3Jkk=" providerId="None" clId="Web-{440C0580-C717-4496-87B3-5D4CEAC393F3}" dt="2020-09-22T18:31:07.412" v="2"/>
          <ac:cxnSpMkLst>
            <pc:docMk/>
            <pc:sldMk cId="78205021" sldId="350"/>
            <ac:cxnSpMk id="19" creationId="{00000000-0000-0000-0000-000000000000}"/>
          </ac:cxnSpMkLst>
        </pc:cxnChg>
      </pc:sldChg>
      <pc:sldChg chg="modSp">
        <pc:chgData name="Andrea Rosales" userId="7dvK82yZ5w21Mh3MwzE5ENgA4lzVEdyGdQaFMfw3Jkk=" providerId="None" clId="Web-{440C0580-C717-4496-87B3-5D4CEAC393F3}" dt="2020-09-22T18:34:27.797" v="19" actId="1076"/>
        <pc:sldMkLst>
          <pc:docMk/>
          <pc:sldMk cId="825241663" sldId="370"/>
        </pc:sldMkLst>
        <pc:spChg chg="mod">
          <ac:chgData name="Andrea Rosales" userId="7dvK82yZ5w21Mh3MwzE5ENgA4lzVEdyGdQaFMfw3Jkk=" providerId="None" clId="Web-{440C0580-C717-4496-87B3-5D4CEAC393F3}" dt="2020-09-22T18:32:03.493" v="4" actId="14100"/>
          <ac:spMkLst>
            <pc:docMk/>
            <pc:sldMk cId="825241663" sldId="370"/>
            <ac:spMk id="5" creationId="{00000000-0000-0000-0000-000000000000}"/>
          </ac:spMkLst>
        </pc:spChg>
        <pc:spChg chg="mod">
          <ac:chgData name="Andrea Rosales" userId="7dvK82yZ5w21Mh3MwzE5ENgA4lzVEdyGdQaFMfw3Jkk=" providerId="None" clId="Web-{440C0580-C717-4496-87B3-5D4CEAC393F3}" dt="2020-09-22T18:33:11.324" v="11" actId="14100"/>
          <ac:spMkLst>
            <pc:docMk/>
            <pc:sldMk cId="825241663" sldId="370"/>
            <ac:spMk id="6" creationId="{00000000-0000-0000-0000-000000000000}"/>
          </ac:spMkLst>
        </pc:spChg>
        <pc:spChg chg="mod">
          <ac:chgData name="Andrea Rosales" userId="7dvK82yZ5w21Mh3MwzE5ENgA4lzVEdyGdQaFMfw3Jkk=" providerId="None" clId="Web-{440C0580-C717-4496-87B3-5D4CEAC393F3}" dt="2020-09-22T18:34:17.672" v="18" actId="1076"/>
          <ac:spMkLst>
            <pc:docMk/>
            <pc:sldMk cId="825241663" sldId="370"/>
            <ac:spMk id="7" creationId="{00000000-0000-0000-0000-000000000000}"/>
          </ac:spMkLst>
        </pc:spChg>
        <pc:spChg chg="mod">
          <ac:chgData name="Andrea Rosales" userId="7dvK82yZ5w21Mh3MwzE5ENgA4lzVEdyGdQaFMfw3Jkk=" providerId="None" clId="Web-{440C0580-C717-4496-87B3-5D4CEAC393F3}" dt="2020-09-22T18:34:27.797" v="19" actId="1076"/>
          <ac:spMkLst>
            <pc:docMk/>
            <pc:sldMk cId="825241663" sldId="370"/>
            <ac:spMk id="10" creationId="{1E5B05FB-EC90-42AC-B9C6-69122BBC0966}"/>
          </ac:spMkLst>
        </pc:spChg>
      </pc:sldChg>
      <pc:sldChg chg="addSp delSp modSp">
        <pc:chgData name="Andrea Rosales" userId="7dvK82yZ5w21Mh3MwzE5ENgA4lzVEdyGdQaFMfw3Jkk=" providerId="None" clId="Web-{440C0580-C717-4496-87B3-5D4CEAC393F3}" dt="2020-09-22T18:38:57.014" v="54" actId="14100"/>
        <pc:sldMkLst>
          <pc:docMk/>
          <pc:sldMk cId="4213852148" sldId="382"/>
        </pc:sldMkLst>
        <pc:spChg chg="add mod ord">
          <ac:chgData name="Andrea Rosales" userId="7dvK82yZ5w21Mh3MwzE5ENgA4lzVEdyGdQaFMfw3Jkk=" providerId="None" clId="Web-{440C0580-C717-4496-87B3-5D4CEAC393F3}" dt="2020-09-22T18:36:27.850" v="37" actId="1076"/>
          <ac:spMkLst>
            <pc:docMk/>
            <pc:sldMk cId="4213852148" sldId="382"/>
            <ac:spMk id="2" creationId="{A23F3AF4-3AA0-4F82-BDE1-7553F07D2063}"/>
          </ac:spMkLst>
        </pc:spChg>
        <pc:spChg chg="del mod">
          <ac:chgData name="Andrea Rosales" userId="7dvK82yZ5w21Mh3MwzE5ENgA4lzVEdyGdQaFMfw3Jkk=" providerId="None" clId="Web-{440C0580-C717-4496-87B3-5D4CEAC393F3}" dt="2020-09-22T18:35:21.065" v="23"/>
          <ac:spMkLst>
            <pc:docMk/>
            <pc:sldMk cId="4213852148" sldId="382"/>
            <ac:spMk id="3" creationId="{0FA9A7A8-0D41-4011-97A4-3E2BFAEAD8CD}"/>
          </ac:spMkLst>
        </pc:spChg>
        <pc:spChg chg="mod">
          <ac:chgData name="Andrea Rosales" userId="7dvK82yZ5w21Mh3MwzE5ENgA4lzVEdyGdQaFMfw3Jkk=" providerId="None" clId="Web-{440C0580-C717-4496-87B3-5D4CEAC393F3}" dt="2020-09-22T18:36:51.117" v="39" actId="1076"/>
          <ac:spMkLst>
            <pc:docMk/>
            <pc:sldMk cId="4213852148" sldId="382"/>
            <ac:spMk id="4" creationId="{274BD5A6-2FB0-47E5-B42B-90992F84BD7E}"/>
          </ac:spMkLst>
        </pc:spChg>
        <pc:spChg chg="add mod ord">
          <ac:chgData name="Andrea Rosales" userId="7dvK82yZ5w21Mh3MwzE5ENgA4lzVEdyGdQaFMfw3Jkk=" providerId="None" clId="Web-{440C0580-C717-4496-87B3-5D4CEAC393F3}" dt="2020-09-22T18:38:57.014" v="54" actId="14100"/>
          <ac:spMkLst>
            <pc:docMk/>
            <pc:sldMk cId="4213852148" sldId="382"/>
            <ac:spMk id="5" creationId="{BFA6723B-980E-41A1-8418-A9A7D8BF7B53}"/>
          </ac:spMkLst>
        </pc:spChg>
      </pc:sldChg>
      <pc:sldChg chg="modNotes">
        <pc:chgData name="Andrea Rosales" userId="7dvK82yZ5w21Mh3MwzE5ENgA4lzVEdyGdQaFMfw3Jkk=" providerId="None" clId="Web-{440C0580-C717-4496-87B3-5D4CEAC393F3}" dt="2020-09-22T18:46:07.833" v="175"/>
        <pc:sldMkLst>
          <pc:docMk/>
          <pc:sldMk cId="3747853561" sldId="391"/>
        </pc:sldMkLst>
      </pc:sldChg>
      <pc:sldChg chg="modSp">
        <pc:chgData name="Andrea Rosales" userId="7dvK82yZ5w21Mh3MwzE5ENgA4lzVEdyGdQaFMfw3Jkk=" providerId="None" clId="Web-{440C0580-C717-4496-87B3-5D4CEAC393F3}" dt="2020-09-22T18:46:45.195" v="196" actId="20577"/>
        <pc:sldMkLst>
          <pc:docMk/>
          <pc:sldMk cId="1397748890" sldId="392"/>
        </pc:sldMkLst>
        <pc:spChg chg="mod">
          <ac:chgData name="Andrea Rosales" userId="7dvK82yZ5w21Mh3MwzE5ENgA4lzVEdyGdQaFMfw3Jkk=" providerId="None" clId="Web-{440C0580-C717-4496-87B3-5D4CEAC393F3}" dt="2020-09-22T18:46:45.195" v="196" actId="20577"/>
          <ac:spMkLst>
            <pc:docMk/>
            <pc:sldMk cId="1397748890" sldId="392"/>
            <ac:spMk id="5" creationId="{21972E74-C55E-4259-99FF-D7153FF26FA2}"/>
          </ac:spMkLst>
        </pc:spChg>
      </pc:sldChg>
      <pc:sldChg chg="modSp">
        <pc:chgData name="Andrea Rosales" userId="7dvK82yZ5w21Mh3MwzE5ENgA4lzVEdyGdQaFMfw3Jkk=" providerId="None" clId="Web-{440C0580-C717-4496-87B3-5D4CEAC393F3}" dt="2020-09-22T18:39:43.157" v="55" actId="14100"/>
        <pc:sldMkLst>
          <pc:docMk/>
          <pc:sldMk cId="270407329" sldId="400"/>
        </pc:sldMkLst>
        <pc:spChg chg="mod">
          <ac:chgData name="Andrea Rosales" userId="7dvK82yZ5w21Mh3MwzE5ENgA4lzVEdyGdQaFMfw3Jkk=" providerId="None" clId="Web-{440C0580-C717-4496-87B3-5D4CEAC393F3}" dt="2020-09-22T18:39:43.157" v="55" actId="14100"/>
          <ac:spMkLst>
            <pc:docMk/>
            <pc:sldMk cId="270407329" sldId="400"/>
            <ac:spMk id="9" creationId="{00000000-0000-0000-0000-000000000000}"/>
          </ac:spMkLst>
        </pc:spChg>
      </pc:sldChg>
    </pc:docChg>
  </pc:docChgLst>
  <pc:docChgLst>
    <pc:chgData name="Gabrielle Lofink" clId="Web-{C55E9296-637B-4866-B067-C0468A5CF89D}"/>
    <pc:docChg chg="modSld">
      <pc:chgData name="Gabrielle Lofink" userId="" providerId="" clId="Web-{C55E9296-637B-4866-B067-C0468A5CF89D}" dt="2020-07-02T19:33:40.404" v="5"/>
      <pc:docMkLst>
        <pc:docMk/>
      </pc:docMkLst>
      <pc:sldChg chg="modNotes">
        <pc:chgData name="Gabrielle Lofink" userId="" providerId="" clId="Web-{C55E9296-637B-4866-B067-C0468A5CF89D}" dt="2020-07-02T19:32:42.182" v="0"/>
        <pc:sldMkLst>
          <pc:docMk/>
          <pc:sldMk cId="220334306" sldId="344"/>
        </pc:sldMkLst>
      </pc:sldChg>
      <pc:sldChg chg="modNotes">
        <pc:chgData name="Gabrielle Lofink" userId="" providerId="" clId="Web-{C55E9296-637B-4866-B067-C0468A5CF89D}" dt="2020-07-02T19:33:40.404" v="5"/>
        <pc:sldMkLst>
          <pc:docMk/>
          <pc:sldMk cId="3823113489" sldId="347"/>
        </pc:sldMkLst>
      </pc:sldChg>
      <pc:sldChg chg="modNotes">
        <pc:chgData name="Gabrielle Lofink" userId="" providerId="" clId="Web-{C55E9296-637B-4866-B067-C0468A5CF89D}" dt="2020-07-02T19:33:38.717" v="4"/>
        <pc:sldMkLst>
          <pc:docMk/>
          <pc:sldMk cId="3371618886" sldId="360"/>
        </pc:sldMkLst>
      </pc:sldChg>
    </pc:docChg>
  </pc:docChgLst>
  <pc:docChgLst>
    <pc:chgData name="Andrea Rosales" userId="7dvK82yZ5w21Mh3MwzE5ENgA4lzVEdyGdQaFMfw3Jkk=" providerId="None" clId="Web-{A34292AB-E6D4-456D-9196-FFE0E2835B07}"/>
    <pc:docChg chg="modSld sldOrd">
      <pc:chgData name="Andrea Rosales" userId="7dvK82yZ5w21Mh3MwzE5ENgA4lzVEdyGdQaFMfw3Jkk=" providerId="None" clId="Web-{A34292AB-E6D4-456D-9196-FFE0E2835B07}" dt="2020-09-17T23:03:40.274" v="177"/>
      <pc:docMkLst>
        <pc:docMk/>
      </pc:docMkLst>
      <pc:sldChg chg="addSp delSp modSp">
        <pc:chgData name="Andrea Rosales" userId="7dvK82yZ5w21Mh3MwzE5ENgA4lzVEdyGdQaFMfw3Jkk=" providerId="None" clId="Web-{A34292AB-E6D4-456D-9196-FFE0E2835B07}" dt="2020-09-17T22:58:38.985" v="161" actId="20577"/>
        <pc:sldMkLst>
          <pc:docMk/>
          <pc:sldMk cId="32744601" sldId="371"/>
        </pc:sldMkLst>
        <pc:spChg chg="del">
          <ac:chgData name="Andrea Rosales" userId="7dvK82yZ5w21Mh3MwzE5ENgA4lzVEdyGdQaFMfw3Jkk=" providerId="None" clId="Web-{A34292AB-E6D4-456D-9196-FFE0E2835B07}" dt="2020-09-17T22:54:18.854" v="78"/>
          <ac:spMkLst>
            <pc:docMk/>
            <pc:sldMk cId="32744601" sldId="371"/>
            <ac:spMk id="3" creationId="{00000000-0000-0000-0000-000000000000}"/>
          </ac:spMkLst>
        </pc:spChg>
        <pc:spChg chg="mod">
          <ac:chgData name="Andrea Rosales" userId="7dvK82yZ5w21Mh3MwzE5ENgA4lzVEdyGdQaFMfw3Jkk=" providerId="None" clId="Web-{A34292AB-E6D4-456D-9196-FFE0E2835B07}" dt="2020-09-17T22:56:12.810" v="143" actId="1076"/>
          <ac:spMkLst>
            <pc:docMk/>
            <pc:sldMk cId="32744601" sldId="371"/>
            <ac:spMk id="4" creationId="{00000000-0000-0000-0000-000000000000}"/>
          </ac:spMkLst>
        </pc:spChg>
        <pc:spChg chg="add mod">
          <ac:chgData name="Andrea Rosales" userId="7dvK82yZ5w21Mh3MwzE5ENgA4lzVEdyGdQaFMfw3Jkk=" providerId="None" clId="Web-{A34292AB-E6D4-456D-9196-FFE0E2835B07}" dt="2020-09-17T22:58:06.062" v="157"/>
          <ac:spMkLst>
            <pc:docMk/>
            <pc:sldMk cId="32744601" sldId="371"/>
            <ac:spMk id="5" creationId="{C834AA3E-F3D7-4092-9236-2C425DD7090D}"/>
          </ac:spMkLst>
        </pc:spChg>
        <pc:spChg chg="add del mod">
          <ac:chgData name="Andrea Rosales" userId="7dvK82yZ5w21Mh3MwzE5ENgA4lzVEdyGdQaFMfw3Jkk=" providerId="None" clId="Web-{A34292AB-E6D4-456D-9196-FFE0E2835B07}" dt="2020-09-17T22:55:44.309" v="141"/>
          <ac:spMkLst>
            <pc:docMk/>
            <pc:sldMk cId="32744601" sldId="371"/>
            <ac:spMk id="8" creationId="{00000000-0000-0000-0000-000000000000}"/>
          </ac:spMkLst>
        </pc:spChg>
        <pc:spChg chg="mod">
          <ac:chgData name="Andrea Rosales" userId="7dvK82yZ5w21Mh3MwzE5ENgA4lzVEdyGdQaFMfw3Jkk=" providerId="None" clId="Web-{A34292AB-E6D4-456D-9196-FFE0E2835B07}" dt="2020-09-17T22:53:22.087" v="67" actId="1076"/>
          <ac:spMkLst>
            <pc:docMk/>
            <pc:sldMk cId="32744601" sldId="371"/>
            <ac:spMk id="15" creationId="{7FED8F54-9AC7-4CC5-BCFE-54730245A70D}"/>
          </ac:spMkLst>
        </pc:spChg>
        <pc:spChg chg="add mod">
          <ac:chgData name="Andrea Rosales" userId="7dvK82yZ5w21Mh3MwzE5ENgA4lzVEdyGdQaFMfw3Jkk=" providerId="None" clId="Web-{A34292AB-E6D4-456D-9196-FFE0E2835B07}" dt="2020-09-17T22:58:38.985" v="161" actId="20577"/>
          <ac:spMkLst>
            <pc:docMk/>
            <pc:sldMk cId="32744601" sldId="371"/>
            <ac:spMk id="16" creationId="{92FA639D-DA87-4531-B80E-EAC1381383F1}"/>
          </ac:spMkLst>
        </pc:spChg>
        <pc:spChg chg="add del">
          <ac:chgData name="Andrea Rosales" userId="7dvK82yZ5w21Mh3MwzE5ENgA4lzVEdyGdQaFMfw3Jkk=" providerId="None" clId="Web-{A34292AB-E6D4-456D-9196-FFE0E2835B07}" dt="2020-09-17T22:54:04.478" v="76"/>
          <ac:spMkLst>
            <pc:docMk/>
            <pc:sldMk cId="32744601" sldId="371"/>
            <ac:spMk id="17" creationId="{417EA149-D1B4-4133-B9FD-259D1B7B98C7}"/>
          </ac:spMkLst>
        </pc:spChg>
        <pc:spChg chg="del">
          <ac:chgData name="Andrea Rosales" userId="7dvK82yZ5w21Mh3MwzE5ENgA4lzVEdyGdQaFMfw3Jkk=" providerId="None" clId="Web-{A34292AB-E6D4-456D-9196-FFE0E2835B07}" dt="2020-09-17T22:51:32.631" v="18"/>
          <ac:spMkLst>
            <pc:docMk/>
            <pc:sldMk cId="32744601" sldId="371"/>
            <ac:spMk id="18" creationId="{099A2D44-0753-462F-A085-106E44AB7A17}"/>
          </ac:spMkLst>
        </pc:spChg>
        <pc:spChg chg="add del">
          <ac:chgData name="Andrea Rosales" userId="7dvK82yZ5w21Mh3MwzE5ENgA4lzVEdyGdQaFMfw3Jkk=" providerId="None" clId="Web-{A34292AB-E6D4-456D-9196-FFE0E2835B07}" dt="2020-09-17T22:54:02.525" v="75"/>
          <ac:spMkLst>
            <pc:docMk/>
            <pc:sldMk cId="32744601" sldId="371"/>
            <ac:spMk id="19" creationId="{417EA149-D1B4-4133-B9FD-259D1B7B98C7}"/>
          </ac:spMkLst>
        </pc:spChg>
        <pc:spChg chg="del mod">
          <ac:chgData name="Andrea Rosales" userId="7dvK82yZ5w21Mh3MwzE5ENgA4lzVEdyGdQaFMfw3Jkk=" providerId="None" clId="Web-{A34292AB-E6D4-456D-9196-FFE0E2835B07}" dt="2020-09-17T22:52:56.492" v="66"/>
          <ac:spMkLst>
            <pc:docMk/>
            <pc:sldMk cId="32744601" sldId="371"/>
            <ac:spMk id="20" creationId="{FCD5875D-55E7-453E-8710-247B4E24ABA8}"/>
          </ac:spMkLst>
        </pc:spChg>
        <pc:spChg chg="add mod">
          <ac:chgData name="Andrea Rosales" userId="7dvK82yZ5w21Mh3MwzE5ENgA4lzVEdyGdQaFMfw3Jkk=" providerId="None" clId="Web-{A34292AB-E6D4-456D-9196-FFE0E2835B07}" dt="2020-09-17T22:58:32.047" v="160" actId="20577"/>
          <ac:spMkLst>
            <pc:docMk/>
            <pc:sldMk cId="32744601" sldId="371"/>
            <ac:spMk id="21" creationId="{E47E35B2-6A3C-4FA1-B496-AEB07FBD2922}"/>
          </ac:spMkLst>
        </pc:spChg>
        <pc:spChg chg="add del">
          <ac:chgData name="Andrea Rosales" userId="7dvK82yZ5w21Mh3MwzE5ENgA4lzVEdyGdQaFMfw3Jkk=" providerId="None" clId="Web-{A34292AB-E6D4-456D-9196-FFE0E2835B07}" dt="2020-09-17T22:57:36.077" v="153"/>
          <ac:spMkLst>
            <pc:docMk/>
            <pc:sldMk cId="32744601" sldId="371"/>
            <ac:spMk id="23" creationId="{817A1562-664C-4C4C-A3EA-DDC0BA1F0F21}"/>
          </ac:spMkLst>
        </pc:spChg>
        <pc:spChg chg="add mod">
          <ac:chgData name="Andrea Rosales" userId="7dvK82yZ5w21Mh3MwzE5ENgA4lzVEdyGdQaFMfw3Jkk=" providerId="None" clId="Web-{A34292AB-E6D4-456D-9196-FFE0E2835B07}" dt="2020-09-17T22:58:12.609" v="159"/>
          <ac:spMkLst>
            <pc:docMk/>
            <pc:sldMk cId="32744601" sldId="371"/>
            <ac:spMk id="25" creationId="{5FDE883B-6650-481F-958B-C1A005E4A14C}"/>
          </ac:spMkLst>
        </pc:spChg>
      </pc:sldChg>
      <pc:sldChg chg="modSp">
        <pc:chgData name="Andrea Rosales" userId="7dvK82yZ5w21Mh3MwzE5ENgA4lzVEdyGdQaFMfw3Jkk=" providerId="None" clId="Web-{A34292AB-E6D4-456D-9196-FFE0E2835B07}" dt="2020-09-17T23:02:41.116" v="175" actId="20577"/>
        <pc:sldMkLst>
          <pc:docMk/>
          <pc:sldMk cId="4161292579" sldId="378"/>
        </pc:sldMkLst>
        <pc:spChg chg="mod">
          <ac:chgData name="Andrea Rosales" userId="7dvK82yZ5w21Mh3MwzE5ENgA4lzVEdyGdQaFMfw3Jkk=" providerId="None" clId="Web-{A34292AB-E6D4-456D-9196-FFE0E2835B07}" dt="2020-09-17T23:02:41.116" v="175" actId="20577"/>
          <ac:spMkLst>
            <pc:docMk/>
            <pc:sldMk cId="4161292579" sldId="378"/>
            <ac:spMk id="4" creationId="{00000000-0000-0000-0000-000000000000}"/>
          </ac:spMkLst>
        </pc:spChg>
      </pc:sldChg>
      <pc:sldChg chg="ord">
        <pc:chgData name="Andrea Rosales" userId="7dvK82yZ5w21Mh3MwzE5ENgA4lzVEdyGdQaFMfw3Jkk=" providerId="None" clId="Web-{A34292AB-E6D4-456D-9196-FFE0E2835B07}" dt="2020-09-17T23:03:40.274" v="177"/>
        <pc:sldMkLst>
          <pc:docMk/>
          <pc:sldMk cId="3239686020" sldId="385"/>
        </pc:sldMkLst>
      </pc:sldChg>
      <pc:sldChg chg="modSp">
        <pc:chgData name="Andrea Rosales" userId="7dvK82yZ5w21Mh3MwzE5ENgA4lzVEdyGdQaFMfw3Jkk=" providerId="None" clId="Web-{A34292AB-E6D4-456D-9196-FFE0E2835B07}" dt="2020-09-17T23:02:28.006" v="173" actId="1076"/>
        <pc:sldMkLst>
          <pc:docMk/>
          <pc:sldMk cId="2619855982" sldId="393"/>
        </pc:sldMkLst>
        <pc:spChg chg="mod">
          <ac:chgData name="Andrea Rosales" userId="7dvK82yZ5w21Mh3MwzE5ENgA4lzVEdyGdQaFMfw3Jkk=" providerId="None" clId="Web-{A34292AB-E6D4-456D-9196-FFE0E2835B07}" dt="2020-09-17T23:02:28.006" v="173" actId="1076"/>
          <ac:spMkLst>
            <pc:docMk/>
            <pc:sldMk cId="2619855982" sldId="393"/>
            <ac:spMk id="3" creationId="{C212899C-249D-4047-B3D3-2288EB94FE42}"/>
          </ac:spMkLst>
        </pc:spChg>
        <pc:picChg chg="mod">
          <ac:chgData name="Andrea Rosales" userId="7dvK82yZ5w21Mh3MwzE5ENgA4lzVEdyGdQaFMfw3Jkk=" providerId="None" clId="Web-{A34292AB-E6D4-456D-9196-FFE0E2835B07}" dt="2020-09-17T23:02:00.099" v="171" actId="1076"/>
          <ac:picMkLst>
            <pc:docMk/>
            <pc:sldMk cId="2619855982" sldId="393"/>
            <ac:picMk id="2" creationId="{F2D74DF4-32ED-45A9-8956-0157F577F62D}"/>
          </ac:picMkLst>
        </pc:picChg>
      </pc:sldChg>
      <pc:sldChg chg="modSp">
        <pc:chgData name="Andrea Rosales" userId="7dvK82yZ5w21Mh3MwzE5ENgA4lzVEdyGdQaFMfw3Jkk=" providerId="None" clId="Web-{A34292AB-E6D4-456D-9196-FFE0E2835B07}" dt="2020-09-17T22:45:48.107" v="5" actId="14100"/>
        <pc:sldMkLst>
          <pc:docMk/>
          <pc:sldMk cId="432678696" sldId="395"/>
        </pc:sldMkLst>
        <pc:spChg chg="mod">
          <ac:chgData name="Andrea Rosales" userId="7dvK82yZ5w21Mh3MwzE5ENgA4lzVEdyGdQaFMfw3Jkk=" providerId="None" clId="Web-{A34292AB-E6D4-456D-9196-FFE0E2835B07}" dt="2020-09-17T22:45:44.216" v="3" actId="1076"/>
          <ac:spMkLst>
            <pc:docMk/>
            <pc:sldMk cId="432678696" sldId="395"/>
            <ac:spMk id="4" creationId="{C932DCAA-5E57-45AF-B133-F39E113DAA94}"/>
          </ac:spMkLst>
        </pc:spChg>
        <pc:picChg chg="mod">
          <ac:chgData name="Andrea Rosales" userId="7dvK82yZ5w21Mh3MwzE5ENgA4lzVEdyGdQaFMfw3Jkk=" providerId="None" clId="Web-{A34292AB-E6D4-456D-9196-FFE0E2835B07}" dt="2020-09-17T22:45:48.107" v="5" actId="14100"/>
          <ac:picMkLst>
            <pc:docMk/>
            <pc:sldMk cId="432678696" sldId="395"/>
            <ac:picMk id="2" creationId="{4866D66C-9468-4543-BE23-E540887F2CDF}"/>
          </ac:picMkLst>
        </pc:picChg>
      </pc:sldChg>
      <pc:sldChg chg="modSp">
        <pc:chgData name="Andrea Rosales" userId="7dvK82yZ5w21Mh3MwzE5ENgA4lzVEdyGdQaFMfw3Jkk=" providerId="None" clId="Web-{A34292AB-E6D4-456D-9196-FFE0E2835B07}" dt="2020-09-17T22:59:58.909" v="164"/>
        <pc:sldMkLst>
          <pc:docMk/>
          <pc:sldMk cId="287572433" sldId="399"/>
        </pc:sldMkLst>
        <pc:spChg chg="mod">
          <ac:chgData name="Andrea Rosales" userId="7dvK82yZ5w21Mh3MwzE5ENgA4lzVEdyGdQaFMfw3Jkk=" providerId="None" clId="Web-{A34292AB-E6D4-456D-9196-FFE0E2835B07}" dt="2020-09-17T22:59:58.909" v="164"/>
          <ac:spMkLst>
            <pc:docMk/>
            <pc:sldMk cId="287572433" sldId="399"/>
            <ac:spMk id="14" creationId="{00000000-0000-0000-0000-000000000000}"/>
          </ac:spMkLst>
        </pc:spChg>
      </pc:sldChg>
    </pc:docChg>
  </pc:docChgLst>
  <pc:docChgLst>
    <pc:chgData name="Andrea Rosales" userId="7dvK82yZ5w21Mh3MwzE5ENgA4lzVEdyGdQaFMfw3Jkk=" providerId="None" clId="Web-{6F106F1D-E447-4573-A572-8FC75C95FDCA}"/>
    <pc:docChg chg="modSld">
      <pc:chgData name="Andrea Rosales" userId="7dvK82yZ5w21Mh3MwzE5ENgA4lzVEdyGdQaFMfw3Jkk=" providerId="None" clId="Web-{6F106F1D-E447-4573-A572-8FC75C95FDCA}" dt="2020-05-15T18:49:48.230" v="51" actId="1076"/>
      <pc:docMkLst>
        <pc:docMk/>
      </pc:docMkLst>
      <pc:sldChg chg="addSp delSp modSp">
        <pc:chgData name="Andrea Rosales" userId="7dvK82yZ5w21Mh3MwzE5ENgA4lzVEdyGdQaFMfw3Jkk=" providerId="None" clId="Web-{6F106F1D-E447-4573-A572-8FC75C95FDCA}" dt="2020-05-15T18:16:26" v="11"/>
        <pc:sldMkLst>
          <pc:docMk/>
          <pc:sldMk cId="1964933060" sldId="318"/>
        </pc:sldMkLst>
        <pc:picChg chg="add del mod">
          <ac:chgData name="Andrea Rosales" userId="7dvK82yZ5w21Mh3MwzE5ENgA4lzVEdyGdQaFMfw3Jkk=" providerId="None" clId="Web-{6F106F1D-E447-4573-A572-8FC75C95FDCA}" dt="2020-05-15T18:16:23.453" v="10"/>
          <ac:picMkLst>
            <pc:docMk/>
            <pc:sldMk cId="1964933060" sldId="318"/>
            <ac:picMk id="5" creationId="{D367D6AA-AA6D-4DE5-80C8-9FCB15158E28}"/>
          </ac:picMkLst>
        </pc:picChg>
        <pc:picChg chg="add del">
          <ac:chgData name="Andrea Rosales" userId="7dvK82yZ5w21Mh3MwzE5ENgA4lzVEdyGdQaFMfw3Jkk=" providerId="None" clId="Web-{6F106F1D-E447-4573-A572-8FC75C95FDCA}" dt="2020-05-15T18:16:26" v="11"/>
          <ac:picMkLst>
            <pc:docMk/>
            <pc:sldMk cId="1964933060" sldId="318"/>
            <ac:picMk id="12" creationId="{852FD308-D530-4A9C-B49E-CBDDBD4FE9FC}"/>
          </ac:picMkLst>
        </pc:picChg>
      </pc:sldChg>
      <pc:sldChg chg="modSp">
        <pc:chgData name="Andrea Rosales" userId="7dvK82yZ5w21Mh3MwzE5ENgA4lzVEdyGdQaFMfw3Jkk=" providerId="None" clId="Web-{6F106F1D-E447-4573-A572-8FC75C95FDCA}" dt="2020-05-15T18:49:48.230" v="51" actId="1076"/>
        <pc:sldMkLst>
          <pc:docMk/>
          <pc:sldMk cId="1406796973" sldId="336"/>
        </pc:sldMkLst>
        <pc:spChg chg="mod">
          <ac:chgData name="Andrea Rosales" userId="7dvK82yZ5w21Mh3MwzE5ENgA4lzVEdyGdQaFMfw3Jkk=" providerId="None" clId="Web-{6F106F1D-E447-4573-A572-8FC75C95FDCA}" dt="2020-05-15T18:49:48.230" v="51" actId="1076"/>
          <ac:spMkLst>
            <pc:docMk/>
            <pc:sldMk cId="1406796973" sldId="336"/>
            <ac:spMk id="3" creationId="{402359D6-8AA8-492F-AE5F-76DB50A32006}"/>
          </ac:spMkLst>
        </pc:spChg>
      </pc:sldChg>
      <pc:sldChg chg="modSp modNotes">
        <pc:chgData name="Andrea Rosales" userId="7dvK82yZ5w21Mh3MwzE5ENgA4lzVEdyGdQaFMfw3Jkk=" providerId="None" clId="Web-{6F106F1D-E447-4573-A572-8FC75C95FDCA}" dt="2020-05-15T18:47:49.870" v="50" actId="1076"/>
        <pc:sldMkLst>
          <pc:docMk/>
          <pc:sldMk cId="1584109879" sldId="340"/>
        </pc:sldMkLst>
        <pc:spChg chg="mod">
          <ac:chgData name="Andrea Rosales" userId="7dvK82yZ5w21Mh3MwzE5ENgA4lzVEdyGdQaFMfw3Jkk=" providerId="None" clId="Web-{6F106F1D-E447-4573-A572-8FC75C95FDCA}" dt="2020-05-15T18:47:31.245" v="48" actId="1076"/>
          <ac:spMkLst>
            <pc:docMk/>
            <pc:sldMk cId="1584109879" sldId="340"/>
            <ac:spMk id="17" creationId="{B1764DDF-D13A-4019-9EB0-9DC32C2DBAF3}"/>
          </ac:spMkLst>
        </pc:spChg>
        <pc:picChg chg="mod modCrop">
          <ac:chgData name="Andrea Rosales" userId="7dvK82yZ5w21Mh3MwzE5ENgA4lzVEdyGdQaFMfw3Jkk=" providerId="None" clId="Web-{6F106F1D-E447-4573-A572-8FC75C95FDCA}" dt="2020-05-15T18:47:20.589" v="46" actId="1076"/>
          <ac:picMkLst>
            <pc:docMk/>
            <pc:sldMk cId="1584109879" sldId="340"/>
            <ac:picMk id="2" creationId="{62F34A28-E933-4910-9A93-34D1A69E8258}"/>
          </ac:picMkLst>
        </pc:picChg>
        <pc:picChg chg="mod modCrop">
          <ac:chgData name="Andrea Rosales" userId="7dvK82yZ5w21Mh3MwzE5ENgA4lzVEdyGdQaFMfw3Jkk=" providerId="None" clId="Web-{6F106F1D-E447-4573-A572-8FC75C95FDCA}" dt="2020-05-15T18:47:49.870" v="50" actId="1076"/>
          <ac:picMkLst>
            <pc:docMk/>
            <pc:sldMk cId="1584109879" sldId="340"/>
            <ac:picMk id="3" creationId="{72364D8E-8F04-4B63-824B-1D6E8FD933B2}"/>
          </ac:picMkLst>
        </pc:picChg>
      </pc:sldChg>
    </pc:docChg>
  </pc:docChgLst>
  <pc:docChgLst>
    <pc:chgData name="Jessica Ramirez" clId="Web-{8B2CB115-6F09-4986-B34E-623739A03235}"/>
    <pc:docChg chg="modSld">
      <pc:chgData name="Jessica Ramirez" userId="" providerId="" clId="Web-{8B2CB115-6F09-4986-B34E-623739A03235}" dt="2020-07-02T05:27:05.663" v="738"/>
      <pc:docMkLst>
        <pc:docMk/>
      </pc:docMkLst>
      <pc:sldChg chg="modNotes">
        <pc:chgData name="Jessica Ramirez" userId="" providerId="" clId="Web-{8B2CB115-6F09-4986-B34E-623739A03235}" dt="2020-07-02T04:50:11.150" v="242"/>
        <pc:sldMkLst>
          <pc:docMk/>
          <pc:sldMk cId="1735102815" sldId="346"/>
        </pc:sldMkLst>
      </pc:sldChg>
      <pc:sldChg chg="modNotes">
        <pc:chgData name="Jessica Ramirez" userId="" providerId="" clId="Web-{8B2CB115-6F09-4986-B34E-623739A03235}" dt="2020-07-02T05:25:16.157" v="630"/>
        <pc:sldMkLst>
          <pc:docMk/>
          <pc:sldMk cId="3371618886" sldId="360"/>
        </pc:sldMkLst>
      </pc:sldChg>
      <pc:sldChg chg="modNotes">
        <pc:chgData name="Jessica Ramirez" userId="" providerId="" clId="Web-{8B2CB115-6F09-4986-B34E-623739A03235}" dt="2020-07-02T05:27:05.663" v="738"/>
        <pc:sldMkLst>
          <pc:docMk/>
          <pc:sldMk cId="2798547764" sldId="364"/>
        </pc:sldMkLst>
      </pc:sldChg>
    </pc:docChg>
  </pc:docChgLst>
  <pc:docChgLst>
    <pc:chgData name="Andrea Rosales" clId="Web-{E16430CC-F1A1-4B19-8D00-83A7EBC5EC72}"/>
    <pc:docChg chg="addSld delSld modSld">
      <pc:chgData name="Andrea Rosales" userId="" providerId="" clId="Web-{E16430CC-F1A1-4B19-8D00-83A7EBC5EC72}" dt="2020-06-11T18:54:43.256" v="16"/>
      <pc:docMkLst>
        <pc:docMk/>
      </pc:docMkLst>
      <pc:sldChg chg="modSp modNotes">
        <pc:chgData name="Andrea Rosales" userId="" providerId="" clId="Web-{E16430CC-F1A1-4B19-8D00-83A7EBC5EC72}" dt="2020-06-11T18:49:56.859" v="13" actId="1076"/>
        <pc:sldMkLst>
          <pc:docMk/>
          <pc:sldMk cId="2280402619" sldId="321"/>
        </pc:sldMkLst>
        <pc:spChg chg="mod">
          <ac:chgData name="Andrea Rosales" userId="" providerId="" clId="Web-{E16430CC-F1A1-4B19-8D00-83A7EBC5EC72}" dt="2020-06-11T18:49:56.859" v="13" actId="1076"/>
          <ac:spMkLst>
            <pc:docMk/>
            <pc:sldMk cId="2280402619" sldId="321"/>
            <ac:spMk id="11" creationId="{00000000-0000-0000-0000-000000000000}"/>
          </ac:spMkLst>
        </pc:spChg>
      </pc:sldChg>
      <pc:sldChg chg="new del">
        <pc:chgData name="Andrea Rosales" userId="" providerId="" clId="Web-{E16430CC-F1A1-4B19-8D00-83A7EBC5EC72}" dt="2020-06-11T18:53:20.442" v="15"/>
        <pc:sldMkLst>
          <pc:docMk/>
          <pc:sldMk cId="2336890419" sldId="345"/>
        </pc:sldMkLst>
      </pc:sldChg>
      <pc:sldChg chg="new">
        <pc:chgData name="Andrea Rosales" userId="" providerId="" clId="Web-{E16430CC-F1A1-4B19-8D00-83A7EBC5EC72}" dt="2020-06-11T18:54:43.256" v="16"/>
        <pc:sldMkLst>
          <pc:docMk/>
          <pc:sldMk cId="2837742547" sldId="345"/>
        </pc:sldMkLst>
      </pc:sldChg>
    </pc:docChg>
  </pc:docChgLst>
  <pc:docChgLst>
    <pc:chgData name="Andrea Rosales" clId="Web-{9B2257D2-A4F8-4109-8F00-4858B3D606F6}"/>
    <pc:docChg chg="addSld modSld">
      <pc:chgData name="Andrea Rosales" userId="" providerId="" clId="Web-{9B2257D2-A4F8-4109-8F00-4858B3D606F6}" dt="2020-07-03T19:32:45.478" v="12"/>
      <pc:docMkLst>
        <pc:docMk/>
      </pc:docMkLst>
      <pc:sldChg chg="modSp">
        <pc:chgData name="Andrea Rosales" userId="" providerId="" clId="Web-{9B2257D2-A4F8-4109-8F00-4858B3D606F6}" dt="2020-07-03T19:31:54.179" v="5" actId="14100"/>
        <pc:sldMkLst>
          <pc:docMk/>
          <pc:sldMk cId="3602720544" sldId="354"/>
        </pc:sldMkLst>
        <pc:cxnChg chg="mod">
          <ac:chgData name="Andrea Rosales" userId="" providerId="" clId="Web-{9B2257D2-A4F8-4109-8F00-4858B3D606F6}" dt="2020-07-03T19:31:54.179" v="5" actId="14100"/>
          <ac:cxnSpMkLst>
            <pc:docMk/>
            <pc:sldMk cId="3602720544" sldId="354"/>
            <ac:cxnSpMk id="14" creationId="{6CB88DE9-4DB4-4F9B-9EE6-E1ACD913F831}"/>
          </ac:cxnSpMkLst>
        </pc:cxnChg>
      </pc:sldChg>
      <pc:sldChg chg="modSp">
        <pc:chgData name="Andrea Rosales" userId="" providerId="" clId="Web-{9B2257D2-A4F8-4109-8F00-4858B3D606F6}" dt="2020-07-03T19:31:31.146" v="2" actId="20577"/>
        <pc:sldMkLst>
          <pc:docMk/>
          <pc:sldMk cId="4141989515" sldId="372"/>
        </pc:sldMkLst>
        <pc:spChg chg="mod">
          <ac:chgData name="Andrea Rosales" userId="" providerId="" clId="Web-{9B2257D2-A4F8-4109-8F00-4858B3D606F6}" dt="2020-07-03T19:31:31.146" v="2" actId="20577"/>
          <ac:spMkLst>
            <pc:docMk/>
            <pc:sldMk cId="4141989515" sldId="372"/>
            <ac:spMk id="3" creationId="{00000000-0000-0000-0000-000000000000}"/>
          </ac:spMkLst>
        </pc:spChg>
      </pc:sldChg>
      <pc:sldChg chg="addSp delSp modSp new">
        <pc:chgData name="Andrea Rosales" userId="" providerId="" clId="Web-{9B2257D2-A4F8-4109-8F00-4858B3D606F6}" dt="2020-07-03T19:32:45.478" v="12"/>
        <pc:sldMkLst>
          <pc:docMk/>
          <pc:sldMk cId="1155408562" sldId="373"/>
        </pc:sldMkLst>
        <pc:spChg chg="add del mod">
          <ac:chgData name="Andrea Rosales" userId="" providerId="" clId="Web-{9B2257D2-A4F8-4109-8F00-4858B3D606F6}" dt="2020-07-03T19:32:21.258" v="9"/>
          <ac:spMkLst>
            <pc:docMk/>
            <pc:sldMk cId="1155408562" sldId="373"/>
            <ac:spMk id="2" creationId="{04A449C0-E676-41BA-8762-E366DD42A98F}"/>
          </ac:spMkLst>
        </pc:spChg>
        <pc:spChg chg="add">
          <ac:chgData name="Andrea Rosales" userId="" providerId="" clId="Web-{9B2257D2-A4F8-4109-8F00-4858B3D606F6}" dt="2020-07-03T19:32:31.681" v="10"/>
          <ac:spMkLst>
            <pc:docMk/>
            <pc:sldMk cId="1155408562" sldId="373"/>
            <ac:spMk id="3" creationId="{0FA9A7A8-0D41-4011-97A4-3E2BFAEAD8CD}"/>
          </ac:spMkLst>
        </pc:spChg>
        <pc:spChg chg="add">
          <ac:chgData name="Andrea Rosales" userId="" providerId="" clId="Web-{9B2257D2-A4F8-4109-8F00-4858B3D606F6}" dt="2020-07-03T19:32:40.119" v="11"/>
          <ac:spMkLst>
            <pc:docMk/>
            <pc:sldMk cId="1155408562" sldId="373"/>
            <ac:spMk id="4" creationId="{274BD5A6-2FB0-47E5-B42B-90992F84BD7E}"/>
          </ac:spMkLst>
        </pc:spChg>
        <pc:spChg chg="add">
          <ac:chgData name="Andrea Rosales" userId="" providerId="" clId="Web-{9B2257D2-A4F8-4109-8F00-4858B3D606F6}" dt="2020-07-03T19:32:45.478" v="12"/>
          <ac:spMkLst>
            <pc:docMk/>
            <pc:sldMk cId="1155408562" sldId="373"/>
            <ac:spMk id="5" creationId="{CD1A4D91-A304-4122-B4F6-D5E4E79B89D6}"/>
          </ac:spMkLst>
        </pc:spChg>
      </pc:sldChg>
    </pc:docChg>
  </pc:docChgLst>
  <pc:docChgLst>
    <pc:chgData name="Andrea Rosales" clId="Web-{2A77683E-C402-42B8-88CC-E316E3395148}"/>
    <pc:docChg chg="modSld">
      <pc:chgData name="Andrea Rosales" userId="" providerId="" clId="Web-{2A77683E-C402-42B8-88CC-E316E3395148}" dt="2020-07-07T18:37:03.987" v="7" actId="20577"/>
      <pc:docMkLst>
        <pc:docMk/>
      </pc:docMkLst>
      <pc:sldChg chg="modSp">
        <pc:chgData name="Andrea Rosales" userId="" providerId="" clId="Web-{2A77683E-C402-42B8-88CC-E316E3395148}" dt="2020-07-07T18:37:03.987" v="6" actId="20577"/>
        <pc:sldMkLst>
          <pc:docMk/>
          <pc:sldMk cId="1281209223" sldId="378"/>
        </pc:sldMkLst>
        <pc:spChg chg="mod">
          <ac:chgData name="Andrea Rosales" userId="" providerId="" clId="Web-{2A77683E-C402-42B8-88CC-E316E3395148}" dt="2020-07-07T18:37:03.987" v="6" actId="20577"/>
          <ac:spMkLst>
            <pc:docMk/>
            <pc:sldMk cId="1281209223" sldId="378"/>
            <ac:spMk id="12" creationId="{00000000-0000-0000-0000-000000000000}"/>
          </ac:spMkLst>
        </pc:spChg>
      </pc:sldChg>
    </pc:docChg>
  </pc:docChgLst>
  <pc:docChgLst>
    <pc:chgData clId="Web-{81003FB7-48EE-4C10-AF91-3BB67080E3D0}"/>
    <pc:docChg chg="modSld">
      <pc:chgData name="" userId="" providerId="" clId="Web-{81003FB7-48EE-4C10-AF91-3BB67080E3D0}" dt="2019-08-22T15:26:09.913" v="2" actId="20577"/>
      <pc:docMkLst>
        <pc:docMk/>
      </pc:docMkLst>
      <pc:sldChg chg="modSp">
        <pc:chgData name="" userId="" providerId="" clId="Web-{81003FB7-48EE-4C10-AF91-3BB67080E3D0}" dt="2019-08-22T15:26:09.210" v="0" actId="20577"/>
        <pc:sldMkLst>
          <pc:docMk/>
          <pc:sldMk cId="512071062" sldId="310"/>
        </pc:sldMkLst>
        <pc:spChg chg="mod">
          <ac:chgData name="" userId="" providerId="" clId="Web-{81003FB7-48EE-4C10-AF91-3BB67080E3D0}" dt="2019-08-22T15:26:09.210" v="0" actId="20577"/>
          <ac:spMkLst>
            <pc:docMk/>
            <pc:sldMk cId="512071062" sldId="310"/>
            <ac:spMk id="10" creationId="{00000000-0000-0000-0000-000000000000}"/>
          </ac:spMkLst>
        </pc:spChg>
      </pc:sldChg>
    </pc:docChg>
  </pc:docChgLst>
  <pc:docChgLst>
    <pc:chgData name="Natalie Jensen" userId="IVjqLuJmSCxeAj+ZLWokV0o24LkY5RN02tzP618V/ZY=" providerId="None" clId="Web-{AD814FC0-148F-4677-A08B-1B6483241CF1}"/>
    <pc:docChg chg="modSld">
      <pc:chgData name="Natalie Jensen" userId="IVjqLuJmSCxeAj+ZLWokV0o24LkY5RN02tzP618V/ZY=" providerId="None" clId="Web-{AD814FC0-148F-4677-A08B-1B6483241CF1}" dt="2020-09-18T20:24:52.476" v="51" actId="20577"/>
      <pc:docMkLst>
        <pc:docMk/>
      </pc:docMkLst>
      <pc:sldChg chg="addSp delSp modSp">
        <pc:chgData name="Natalie Jensen" userId="IVjqLuJmSCxeAj+ZLWokV0o24LkY5RN02tzP618V/ZY=" providerId="None" clId="Web-{AD814FC0-148F-4677-A08B-1B6483241CF1}" dt="2020-09-18T20:24:52.476" v="50" actId="20577"/>
        <pc:sldMkLst>
          <pc:docMk/>
          <pc:sldMk cId="825241663" sldId="370"/>
        </pc:sldMkLst>
        <pc:spChg chg="mod">
          <ac:chgData name="Natalie Jensen" userId="IVjqLuJmSCxeAj+ZLWokV0o24LkY5RN02tzP618V/ZY=" providerId="None" clId="Web-{AD814FC0-148F-4677-A08B-1B6483241CF1}" dt="2020-09-18T20:23:22.065" v="0" actId="14100"/>
          <ac:spMkLst>
            <pc:docMk/>
            <pc:sldMk cId="825241663" sldId="370"/>
            <ac:spMk id="8" creationId="{ACA9C4DB-171B-4916-8E28-6B8EB4A5682C}"/>
          </ac:spMkLst>
        </pc:spChg>
        <pc:spChg chg="add del mod">
          <ac:chgData name="Natalie Jensen" userId="IVjqLuJmSCxeAj+ZLWokV0o24LkY5RN02tzP618V/ZY=" providerId="None" clId="Web-{AD814FC0-148F-4677-A08B-1B6483241CF1}" dt="2020-09-18T20:24:52.476" v="50" actId="20577"/>
          <ac:spMkLst>
            <pc:docMk/>
            <pc:sldMk cId="825241663" sldId="370"/>
            <ac:spMk id="10" creationId="{1E5B05FB-EC90-42AC-B9C6-69122BBC0966}"/>
          </ac:spMkLst>
        </pc:spChg>
      </pc:sldChg>
    </pc:docChg>
  </pc:docChgLst>
  <pc:docChgLst>
    <pc:chgData name="Brandi Simonaro" userId="TSTW0mWjv0jTHPyCrN0+1Og9CludXJZ7tYOLzcTz5uw=" providerId="None" clId="Web-{AE832E48-78B8-4C18-A449-627CE2ADE501}"/>
    <pc:docChg chg="modSld">
      <pc:chgData name="Brandi Simonaro" userId="TSTW0mWjv0jTHPyCrN0+1Og9CludXJZ7tYOLzcTz5uw=" providerId="None" clId="Web-{AE832E48-78B8-4C18-A449-627CE2ADE501}" dt="2020-09-22T18:36:42.967" v="17" actId="20577"/>
      <pc:docMkLst>
        <pc:docMk/>
      </pc:docMkLst>
      <pc:sldChg chg="modSp">
        <pc:chgData name="Brandi Simonaro" userId="TSTW0mWjv0jTHPyCrN0+1Og9CludXJZ7tYOLzcTz5uw=" providerId="None" clId="Web-{AE832E48-78B8-4C18-A449-627CE2ADE501}" dt="2020-09-22T18:36:42.639" v="15" actId="20577"/>
        <pc:sldMkLst>
          <pc:docMk/>
          <pc:sldMk cId="825241663" sldId="370"/>
        </pc:sldMkLst>
        <pc:spChg chg="mod">
          <ac:chgData name="Brandi Simonaro" userId="TSTW0mWjv0jTHPyCrN0+1Og9CludXJZ7tYOLzcTz5uw=" providerId="None" clId="Web-{AE832E48-78B8-4C18-A449-627CE2ADE501}" dt="2020-09-22T18:36:42.639" v="15" actId="20577"/>
          <ac:spMkLst>
            <pc:docMk/>
            <pc:sldMk cId="825241663" sldId="370"/>
            <ac:spMk id="8" creationId="{ACA9C4DB-171B-4916-8E28-6B8EB4A5682C}"/>
          </ac:spMkLst>
        </pc:spChg>
      </pc:sldChg>
    </pc:docChg>
  </pc:docChgLst>
  <pc:docChgLst>
    <pc:chgData clId="Web-{484DCAAE-1904-4FDD-9F57-E2FA8C7442F2}"/>
    <pc:docChg chg="modSld">
      <pc:chgData name="" userId="" providerId="" clId="Web-{484DCAAE-1904-4FDD-9F57-E2FA8C7442F2}" dt="2020-05-20T15:25:46.248" v="46" actId="20577"/>
      <pc:docMkLst>
        <pc:docMk/>
      </pc:docMkLst>
      <pc:sldChg chg="modSp">
        <pc:chgData name="" userId="" providerId="" clId="Web-{484DCAAE-1904-4FDD-9F57-E2FA8C7442F2}" dt="2020-05-20T15:25:44.873" v="44" actId="20577"/>
        <pc:sldMkLst>
          <pc:docMk/>
          <pc:sldMk cId="181669840" sldId="332"/>
        </pc:sldMkLst>
        <pc:spChg chg="mod">
          <ac:chgData name="" userId="" providerId="" clId="Web-{484DCAAE-1904-4FDD-9F57-E2FA8C7442F2}" dt="2020-05-20T15:25:44.873" v="44" actId="20577"/>
          <ac:spMkLst>
            <pc:docMk/>
            <pc:sldMk cId="181669840" sldId="332"/>
            <ac:spMk id="8" creationId="{E7ED9AC7-5E35-4E38-AFC6-2B71B4E08E96}"/>
          </ac:spMkLst>
        </pc:spChg>
      </pc:sldChg>
    </pc:docChg>
  </pc:docChgLst>
  <pc:docChgLst>
    <pc:chgData name="Natalie Jensen" userId="IVjqLuJmSCxeAj+ZLWokV0o24LkY5RN02tzP618V/ZY=" providerId="None" clId="Web-{AE527E35-A67D-408D-9142-4CDF69C4667A}"/>
    <pc:docChg chg="modSld">
      <pc:chgData name="Natalie Jensen" userId="IVjqLuJmSCxeAj+ZLWokV0o24LkY5RN02tzP618V/ZY=" providerId="None" clId="Web-{AE527E35-A67D-408D-9142-4CDF69C4667A}" dt="2020-09-22T22:16:46.317" v="283" actId="20577"/>
      <pc:docMkLst>
        <pc:docMk/>
      </pc:docMkLst>
      <pc:sldChg chg="modSp">
        <pc:chgData name="Natalie Jensen" userId="IVjqLuJmSCxeAj+ZLWokV0o24LkY5RN02tzP618V/ZY=" providerId="None" clId="Web-{AE527E35-A67D-408D-9142-4CDF69C4667A}" dt="2020-09-22T22:16:46.317" v="282" actId="20577"/>
        <pc:sldMkLst>
          <pc:docMk/>
          <pc:sldMk cId="825241663" sldId="370"/>
        </pc:sldMkLst>
        <pc:spChg chg="mod">
          <ac:chgData name="Natalie Jensen" userId="IVjqLuJmSCxeAj+ZLWokV0o24LkY5RN02tzP618V/ZY=" providerId="None" clId="Web-{AE527E35-A67D-408D-9142-4CDF69C4667A}" dt="2020-09-22T22:16:46.317" v="282" actId="20577"/>
          <ac:spMkLst>
            <pc:docMk/>
            <pc:sldMk cId="825241663" sldId="370"/>
            <ac:spMk id="8" creationId="{ACA9C4DB-171B-4916-8E28-6B8EB4A5682C}"/>
          </ac:spMkLst>
        </pc:spChg>
      </pc:sldChg>
    </pc:docChg>
  </pc:docChgLst>
  <pc:docChgLst>
    <pc:chgData clId="Web-{0908E43B-694F-4C20-AF05-0178296AB408}"/>
    <pc:docChg chg="modSld">
      <pc:chgData name="" userId="" providerId="" clId="Web-{0908E43B-694F-4C20-AF05-0178296AB408}" dt="2020-05-15T06:03:31.076" v="10"/>
      <pc:docMkLst>
        <pc:docMk/>
      </pc:docMkLst>
      <pc:sldChg chg="modSp">
        <pc:chgData name="" userId="" providerId="" clId="Web-{0908E43B-694F-4C20-AF05-0178296AB408}" dt="2020-05-15T05:51:17.351" v="1" actId="1076"/>
        <pc:sldMkLst>
          <pc:docMk/>
          <pc:sldMk cId="1964933060" sldId="318"/>
        </pc:sldMkLst>
        <pc:spChg chg="mod">
          <ac:chgData name="" userId="" providerId="" clId="Web-{0908E43B-694F-4C20-AF05-0178296AB408}" dt="2020-05-15T05:51:17.351" v="1" actId="1076"/>
          <ac:spMkLst>
            <pc:docMk/>
            <pc:sldMk cId="1964933060" sldId="318"/>
            <ac:spMk id="28" creationId="{00000000-0000-0000-0000-000000000000}"/>
          </ac:spMkLst>
        </pc:spChg>
      </pc:sldChg>
      <pc:sldChg chg="modSp modNotes">
        <pc:chgData name="" userId="" providerId="" clId="Web-{0908E43B-694F-4C20-AF05-0178296AB408}" dt="2020-05-15T06:03:31.076" v="10"/>
        <pc:sldMkLst>
          <pc:docMk/>
          <pc:sldMk cId="4234681700" sldId="325"/>
        </pc:sldMkLst>
        <pc:spChg chg="mod">
          <ac:chgData name="" userId="" providerId="" clId="Web-{0908E43B-694F-4C20-AF05-0178296AB408}" dt="2020-05-15T06:03:27.841" v="8" actId="20577"/>
          <ac:spMkLst>
            <pc:docMk/>
            <pc:sldMk cId="4234681700" sldId="325"/>
            <ac:spMk id="11" creationId="{4E3D9E8C-309B-4B78-9124-CAD737223862}"/>
          </ac:spMkLst>
        </pc:spChg>
      </pc:sldChg>
    </pc:docChg>
  </pc:docChgLst>
  <pc:docChgLst>
    <pc:chgData clId="Web-{D809142A-E6A0-44DC-A13A-BE198DEA5D12}"/>
    <pc:docChg chg="modSld">
      <pc:chgData name="" userId="" providerId="" clId="Web-{D809142A-E6A0-44DC-A13A-BE198DEA5D12}" dt="2019-08-21T23:03:05.507" v="20"/>
      <pc:docMkLst>
        <pc:docMk/>
      </pc:docMkLst>
      <pc:sldChg chg="modSp">
        <pc:chgData name="" userId="" providerId="" clId="Web-{D809142A-E6A0-44DC-A13A-BE198DEA5D12}" dt="2019-08-21T23:02:15.601" v="14" actId="1076"/>
        <pc:sldMkLst>
          <pc:docMk/>
          <pc:sldMk cId="4098209124" sldId="309"/>
        </pc:sldMkLst>
        <pc:spChg chg="mod">
          <ac:chgData name="" userId="" providerId="" clId="Web-{D809142A-E6A0-44DC-A13A-BE198DEA5D12}" dt="2019-08-21T23:02:15.601" v="14" actId="1076"/>
          <ac:spMkLst>
            <pc:docMk/>
            <pc:sldMk cId="4098209124" sldId="309"/>
            <ac:spMk id="19" creationId="{00000000-0000-0000-0000-000000000000}"/>
          </ac:spMkLst>
        </pc:spChg>
      </pc:sldChg>
      <pc:sldChg chg="modSp">
        <pc:chgData name="" userId="" providerId="" clId="Web-{D809142A-E6A0-44DC-A13A-BE198DEA5D12}" dt="2019-08-21T23:03:05.507" v="20"/>
        <pc:sldMkLst>
          <pc:docMk/>
          <pc:sldMk cId="2654412878" sldId="317"/>
        </pc:sldMkLst>
        <pc:spChg chg="mod ord">
          <ac:chgData name="" userId="" providerId="" clId="Web-{D809142A-E6A0-44DC-A13A-BE198DEA5D12}" dt="2019-08-21T23:03:05.507" v="20"/>
          <ac:spMkLst>
            <pc:docMk/>
            <pc:sldMk cId="2654412878" sldId="317"/>
            <ac:spMk id="6" creationId="{00000000-0000-0000-0000-000000000000}"/>
          </ac:spMkLst>
        </pc:spChg>
        <pc:picChg chg="mod modCrop">
          <ac:chgData name="" userId="" providerId="" clId="Web-{D809142A-E6A0-44DC-A13A-BE198DEA5D12}" dt="2019-08-21T23:02:28.679" v="18" actId="1076"/>
          <ac:picMkLst>
            <pc:docMk/>
            <pc:sldMk cId="2654412878" sldId="317"/>
            <ac:picMk id="9" creationId="{9AC327D4-209A-4BBD-A356-AD5E293428CC}"/>
          </ac:picMkLst>
        </pc:picChg>
      </pc:sldChg>
    </pc:docChg>
  </pc:docChgLst>
  <pc:docChgLst>
    <pc:chgData clId="Web-{E08D60CF-EB63-4966-9893-07C2768A37EA}"/>
    <pc:docChg chg="modSld">
      <pc:chgData name="" userId="" providerId="" clId="Web-{E08D60CF-EB63-4966-9893-07C2768A37EA}" dt="2020-05-15T07:01:18.032" v="24" actId="20577"/>
      <pc:docMkLst>
        <pc:docMk/>
      </pc:docMkLst>
      <pc:sldChg chg="modSp">
        <pc:chgData name="" userId="" providerId="" clId="Web-{E08D60CF-EB63-4966-9893-07C2768A37EA}" dt="2020-05-15T07:01:18.032" v="23" actId="20577"/>
        <pc:sldMkLst>
          <pc:docMk/>
          <pc:sldMk cId="2280402619" sldId="321"/>
        </pc:sldMkLst>
        <pc:spChg chg="mod">
          <ac:chgData name="" userId="" providerId="" clId="Web-{E08D60CF-EB63-4966-9893-07C2768A37EA}" dt="2020-05-15T07:01:18.032" v="23" actId="20577"/>
          <ac:spMkLst>
            <pc:docMk/>
            <pc:sldMk cId="2280402619" sldId="321"/>
            <ac:spMk id="11" creationId="{00000000-0000-0000-0000-000000000000}"/>
          </ac:spMkLst>
        </pc:spChg>
      </pc:sldChg>
      <pc:sldChg chg="modSp modNotes">
        <pc:chgData name="" userId="" providerId="" clId="Web-{E08D60CF-EB63-4966-9893-07C2768A37EA}" dt="2020-05-15T06:31:03.045" v="13"/>
        <pc:sldMkLst>
          <pc:docMk/>
          <pc:sldMk cId="971688342" sldId="339"/>
        </pc:sldMkLst>
        <pc:spChg chg="mod">
          <ac:chgData name="" userId="" providerId="" clId="Web-{E08D60CF-EB63-4966-9893-07C2768A37EA}" dt="2020-05-15T06:25:09.898" v="1" actId="20577"/>
          <ac:spMkLst>
            <pc:docMk/>
            <pc:sldMk cId="971688342" sldId="339"/>
            <ac:spMk id="13" creationId="{DDDD1F4D-BA6F-4027-815C-A3A4BEE54AE7}"/>
          </ac:spMkLst>
        </pc:spChg>
        <pc:spChg chg="mod">
          <ac:chgData name="" userId="" providerId="" clId="Web-{E08D60CF-EB63-4966-9893-07C2768A37EA}" dt="2020-05-15T06:25:18.726" v="10" actId="20577"/>
          <ac:spMkLst>
            <pc:docMk/>
            <pc:sldMk cId="971688342" sldId="339"/>
            <ac:spMk id="14" creationId="{C6BDBCD0-0AAE-4973-980C-CE1477D04485}"/>
          </ac:spMkLst>
        </pc:spChg>
        <pc:spChg chg="mod">
          <ac:chgData name="" userId="" providerId="" clId="Web-{E08D60CF-EB63-4966-9893-07C2768A37EA}" dt="2020-05-15T06:31:00.811" v="12" actId="20577"/>
          <ac:spMkLst>
            <pc:docMk/>
            <pc:sldMk cId="971688342" sldId="339"/>
            <ac:spMk id="20" creationId="{DDAB5124-75B3-4525-8EC8-5837A3BEDA8B}"/>
          </ac:spMkLst>
        </pc:spChg>
      </pc:sldChg>
      <pc:sldChg chg="modSp">
        <pc:chgData name="" userId="" providerId="" clId="Web-{E08D60CF-EB63-4966-9893-07C2768A37EA}" dt="2020-05-15T06:52:46.712" v="21" actId="20577"/>
        <pc:sldMkLst>
          <pc:docMk/>
          <pc:sldMk cId="2200344199" sldId="342"/>
        </pc:sldMkLst>
        <pc:spChg chg="mod">
          <ac:chgData name="" userId="" providerId="" clId="Web-{E08D60CF-EB63-4966-9893-07C2768A37EA}" dt="2020-05-15T06:52:46.712" v="21" actId="20577"/>
          <ac:spMkLst>
            <pc:docMk/>
            <pc:sldMk cId="2200344199" sldId="342"/>
            <ac:spMk id="11" creationId="{4E3D9E8C-309B-4B78-9124-CAD737223862}"/>
          </ac:spMkLst>
        </pc:spChg>
      </pc:sldChg>
      <pc:sldChg chg="modNotes">
        <pc:chgData name="" userId="" providerId="" clId="Web-{E08D60CF-EB63-4966-9893-07C2768A37EA}" dt="2020-05-15T06:47:09.314" v="14"/>
        <pc:sldMkLst>
          <pc:docMk/>
          <pc:sldMk cId="3717469491" sldId="344"/>
        </pc:sldMkLst>
      </pc:sldChg>
    </pc:docChg>
  </pc:docChgLst>
  <pc:docChgLst>
    <pc:chgData clId="Web-{CC043DDA-9594-4DBC-B439-D8E1DAFF33E1}"/>
    <pc:docChg chg="modSld">
      <pc:chgData name="" userId="" providerId="" clId="Web-{CC043DDA-9594-4DBC-B439-D8E1DAFF33E1}" dt="2020-03-26T20:48:27.977" v="26" actId="20577"/>
      <pc:docMkLst>
        <pc:docMk/>
      </pc:docMkLst>
      <pc:sldChg chg="modSp">
        <pc:chgData name="" userId="" providerId="" clId="Web-{CC043DDA-9594-4DBC-B439-D8E1DAFF33E1}" dt="2020-03-26T20:48:26.227" v="24" actId="20577"/>
        <pc:sldMkLst>
          <pc:docMk/>
          <pc:sldMk cId="512071062" sldId="310"/>
        </pc:sldMkLst>
        <pc:spChg chg="mod">
          <ac:chgData name="" userId="" providerId="" clId="Web-{CC043DDA-9594-4DBC-B439-D8E1DAFF33E1}" dt="2020-03-26T20:48:26.227" v="24" actId="20577"/>
          <ac:spMkLst>
            <pc:docMk/>
            <pc:sldMk cId="512071062" sldId="310"/>
            <ac:spMk id="10" creationId="{00000000-0000-0000-0000-000000000000}"/>
          </ac:spMkLst>
        </pc:spChg>
      </pc:sldChg>
    </pc:docChg>
  </pc:docChgLst>
  <pc:docChgLst>
    <pc:chgData clId="Web-{86BF7D12-1BB6-4631-8832-C05A560187AD}"/>
    <pc:docChg chg="modSld">
      <pc:chgData name="" userId="" providerId="" clId="Web-{86BF7D12-1BB6-4631-8832-C05A560187AD}" dt="2020-03-27T19:55:56.881" v="0"/>
      <pc:docMkLst>
        <pc:docMk/>
      </pc:docMkLst>
      <pc:sldChg chg="modNotes">
        <pc:chgData name="" userId="" providerId="" clId="Web-{86BF7D12-1BB6-4631-8832-C05A560187AD}" dt="2020-03-27T19:55:56.881" v="0"/>
        <pc:sldMkLst>
          <pc:docMk/>
          <pc:sldMk cId="512071062" sldId="310"/>
        </pc:sldMkLst>
      </pc:sldChg>
    </pc:docChg>
  </pc:docChgLst>
  <pc:docChgLst>
    <pc:chgData clId="Web-{9A89B5F0-9274-4E00-BDCB-F56AFDF2563E}"/>
    <pc:docChg chg="addSld delSld modSld sldOrd">
      <pc:chgData name="" userId="" providerId="" clId="Web-{9A89B5F0-9274-4E00-BDCB-F56AFDF2563E}" dt="2020-05-19T20:04:01.628" v="12" actId="20577"/>
      <pc:docMkLst>
        <pc:docMk/>
      </pc:docMkLst>
      <pc:sldChg chg="modSp">
        <pc:chgData name="" userId="" providerId="" clId="Web-{9A89B5F0-9274-4E00-BDCB-F56AFDF2563E}" dt="2020-05-19T20:04:00.815" v="10" actId="20577"/>
        <pc:sldMkLst>
          <pc:docMk/>
          <pc:sldMk cId="4234681700" sldId="325"/>
        </pc:sldMkLst>
        <pc:spChg chg="mod">
          <ac:chgData name="" userId="" providerId="" clId="Web-{9A89B5F0-9274-4E00-BDCB-F56AFDF2563E}" dt="2020-05-19T20:04:00.815" v="10" actId="20577"/>
          <ac:spMkLst>
            <pc:docMk/>
            <pc:sldMk cId="4234681700" sldId="325"/>
            <ac:spMk id="5" creationId="{00000000-0000-0000-0000-000000000000}"/>
          </ac:spMkLst>
        </pc:spChg>
        <pc:spChg chg="mod">
          <ac:chgData name="" userId="" providerId="" clId="Web-{9A89B5F0-9274-4E00-BDCB-F56AFDF2563E}" dt="2020-05-19T20:03:58.675" v="7" actId="20577"/>
          <ac:spMkLst>
            <pc:docMk/>
            <pc:sldMk cId="4234681700" sldId="325"/>
            <ac:spMk id="11" creationId="{4E3D9E8C-309B-4B78-9124-CAD737223862}"/>
          </ac:spMkLst>
        </pc:spChg>
      </pc:sldChg>
      <pc:sldChg chg="delSp">
        <pc:chgData name="" userId="" providerId="" clId="Web-{9A89B5F0-9274-4E00-BDCB-F56AFDF2563E}" dt="2020-05-19T20:03:20.205" v="3"/>
        <pc:sldMkLst>
          <pc:docMk/>
          <pc:sldMk cId="1406796973" sldId="336"/>
        </pc:sldMkLst>
        <pc:spChg chg="del">
          <ac:chgData name="" userId="" providerId="" clId="Web-{9A89B5F0-9274-4E00-BDCB-F56AFDF2563E}" dt="2020-05-19T20:03:20.205" v="3"/>
          <ac:spMkLst>
            <pc:docMk/>
            <pc:sldMk cId="1406796973" sldId="336"/>
            <ac:spMk id="3" creationId="{402359D6-8AA8-492F-AE5F-76DB50A32006}"/>
          </ac:spMkLst>
        </pc:spChg>
      </pc:sldChg>
      <pc:sldChg chg="del">
        <pc:chgData name="" userId="" providerId="" clId="Web-{9A89B5F0-9274-4E00-BDCB-F56AFDF2563E}" dt="2020-05-19T20:03:14.752" v="2"/>
        <pc:sldMkLst>
          <pc:docMk/>
          <pc:sldMk cId="971688342" sldId="339"/>
        </pc:sldMkLst>
      </pc:sldChg>
      <pc:sldChg chg="del">
        <pc:chgData name="" userId="" providerId="" clId="Web-{9A89B5F0-9274-4E00-BDCB-F56AFDF2563E}" dt="2020-05-19T20:03:22.643" v="4"/>
        <pc:sldMkLst>
          <pc:docMk/>
          <pc:sldMk cId="2200344199" sldId="342"/>
        </pc:sldMkLst>
      </pc:sldChg>
      <pc:sldChg chg="add ord">
        <pc:chgData name="" userId="" providerId="" clId="Web-{9A89B5F0-9274-4E00-BDCB-F56AFDF2563E}" dt="2020-05-19T20:03:13.330" v="1"/>
        <pc:sldMkLst>
          <pc:docMk/>
          <pc:sldMk cId="1486523011" sldId="345"/>
        </pc:sldMkLst>
      </pc:sldChg>
      <pc:sldChg chg="add ord">
        <pc:chgData name="" userId="" providerId="" clId="Web-{9A89B5F0-9274-4E00-BDCB-F56AFDF2563E}" dt="2020-05-19T20:03:40.893" v="6"/>
        <pc:sldMkLst>
          <pc:docMk/>
          <pc:sldMk cId="3644726563" sldId="346"/>
        </pc:sldMkLst>
      </pc:sldChg>
    </pc:docChg>
  </pc:docChgLst>
  <pc:docChgLst>
    <pc:chgData name="Aaron Kunst" clId="Web-{EF983267-D521-434A-A0E3-F05206F36F65}"/>
    <pc:docChg chg="modSld">
      <pc:chgData name="Aaron Kunst" userId="" providerId="" clId="Web-{EF983267-D521-434A-A0E3-F05206F36F65}" dt="2020-07-03T20:41:41.597" v="116" actId="20577"/>
      <pc:docMkLst>
        <pc:docMk/>
      </pc:docMkLst>
      <pc:sldChg chg="modNotes">
        <pc:chgData name="Aaron Kunst" userId="" providerId="" clId="Web-{EF983267-D521-434A-A0E3-F05206F36F65}" dt="2020-07-03T20:35:33.467" v="20"/>
        <pc:sldMkLst>
          <pc:docMk/>
          <pc:sldMk cId="2385982478" sldId="300"/>
        </pc:sldMkLst>
      </pc:sldChg>
      <pc:sldChg chg="modNotes">
        <pc:chgData name="Aaron Kunst" userId="" providerId="" clId="Web-{EF983267-D521-434A-A0E3-F05206F36F65}" dt="2020-07-03T20:39:21.071" v="95"/>
        <pc:sldMkLst>
          <pc:docMk/>
          <pc:sldMk cId="2280402619" sldId="321"/>
        </pc:sldMkLst>
      </pc:sldChg>
      <pc:sldChg chg="modNotes">
        <pc:chgData name="Aaron Kunst" userId="" providerId="" clId="Web-{EF983267-D521-434A-A0E3-F05206F36F65}" dt="2020-07-03T20:38:48.320" v="83"/>
        <pc:sldMkLst>
          <pc:docMk/>
          <pc:sldMk cId="1754374741" sldId="322"/>
        </pc:sldMkLst>
      </pc:sldChg>
      <pc:sldChg chg="modNotes">
        <pc:chgData name="Aaron Kunst" userId="" providerId="" clId="Web-{EF983267-D521-434A-A0E3-F05206F36F65}" dt="2020-07-03T20:41:17.940" v="112"/>
        <pc:sldMkLst>
          <pc:docMk/>
          <pc:sldMk cId="3739091506" sldId="326"/>
        </pc:sldMkLst>
      </pc:sldChg>
      <pc:sldChg chg="modNotes">
        <pc:chgData name="Aaron Kunst" userId="" providerId="" clId="Web-{EF983267-D521-434A-A0E3-F05206F36F65}" dt="2020-07-03T20:39:54.984" v="110"/>
        <pc:sldMkLst>
          <pc:docMk/>
          <pc:sldMk cId="522698892" sldId="343"/>
        </pc:sldMkLst>
      </pc:sldChg>
      <pc:sldChg chg="modNotes">
        <pc:chgData name="Aaron Kunst" userId="" providerId="" clId="Web-{EF983267-D521-434A-A0E3-F05206F36F65}" dt="2020-07-03T20:35:37.921" v="26"/>
        <pc:sldMkLst>
          <pc:docMk/>
          <pc:sldMk cId="3823113489" sldId="347"/>
        </pc:sldMkLst>
      </pc:sldChg>
      <pc:sldChg chg="modNotes">
        <pc:chgData name="Aaron Kunst" userId="" providerId="" clId="Web-{EF983267-D521-434A-A0E3-F05206F36F65}" dt="2020-07-03T20:38:11.304" v="70"/>
        <pc:sldMkLst>
          <pc:docMk/>
          <pc:sldMk cId="1509402814" sldId="349"/>
        </pc:sldMkLst>
      </pc:sldChg>
      <pc:sldChg chg="modNotes">
        <pc:chgData name="Aaron Kunst" userId="" providerId="" clId="Web-{EF983267-D521-434A-A0E3-F05206F36F65}" dt="2020-07-03T20:39:06.837" v="87"/>
        <pc:sldMkLst>
          <pc:docMk/>
          <pc:sldMk cId="78205021" sldId="350"/>
        </pc:sldMkLst>
      </pc:sldChg>
      <pc:sldChg chg="modNotes">
        <pc:chgData name="Aaron Kunst" userId="" providerId="" clId="Web-{EF983267-D521-434A-A0E3-F05206F36F65}" dt="2020-07-03T20:37:52.362" v="62"/>
        <pc:sldMkLst>
          <pc:docMk/>
          <pc:sldMk cId="3602720544" sldId="354"/>
        </pc:sldMkLst>
      </pc:sldChg>
      <pc:sldChg chg="modNotes">
        <pc:chgData name="Aaron Kunst" userId="" providerId="" clId="Web-{EF983267-D521-434A-A0E3-F05206F36F65}" dt="2020-07-03T20:33:30.714" v="9"/>
        <pc:sldMkLst>
          <pc:docMk/>
          <pc:sldMk cId="268088532" sldId="367"/>
        </pc:sldMkLst>
      </pc:sldChg>
      <pc:sldChg chg="modNotes">
        <pc:chgData name="Aaron Kunst" userId="" providerId="" clId="Web-{EF983267-D521-434A-A0E3-F05206F36F65}" dt="2020-07-03T20:36:02.046" v="40"/>
        <pc:sldMkLst>
          <pc:docMk/>
          <pc:sldMk cId="2823335700" sldId="368"/>
        </pc:sldMkLst>
      </pc:sldChg>
      <pc:sldChg chg="modNotes">
        <pc:chgData name="Aaron Kunst" userId="" providerId="" clId="Web-{EF983267-D521-434A-A0E3-F05206F36F65}" dt="2020-07-03T20:35:50.484" v="38"/>
        <pc:sldMkLst>
          <pc:docMk/>
          <pc:sldMk cId="1176082518" sldId="369"/>
        </pc:sldMkLst>
      </pc:sldChg>
      <pc:sldChg chg="modNotes">
        <pc:chgData name="Aaron Kunst" userId="" providerId="" clId="Web-{EF983267-D521-434A-A0E3-F05206F36F65}" dt="2020-07-03T20:35:43.124" v="33"/>
        <pc:sldMkLst>
          <pc:docMk/>
          <pc:sldMk cId="825241663" sldId="370"/>
        </pc:sldMkLst>
      </pc:sldChg>
      <pc:sldChg chg="modNotes">
        <pc:chgData name="Aaron Kunst" userId="" providerId="" clId="Web-{EF983267-D521-434A-A0E3-F05206F36F65}" dt="2020-07-03T20:36:33.641" v="49"/>
        <pc:sldMkLst>
          <pc:docMk/>
          <pc:sldMk cId="32744601" sldId="371"/>
        </pc:sldMkLst>
      </pc:sldChg>
      <pc:sldChg chg="modSp modNotes">
        <pc:chgData name="Aaron Kunst" userId="" providerId="" clId="Web-{EF983267-D521-434A-A0E3-F05206F36F65}" dt="2020-07-03T20:41:41.597" v="115" actId="20577"/>
        <pc:sldMkLst>
          <pc:docMk/>
          <pc:sldMk cId="4141989515" sldId="372"/>
        </pc:sldMkLst>
        <pc:spChg chg="mod">
          <ac:chgData name="Aaron Kunst" userId="" providerId="" clId="Web-{EF983267-D521-434A-A0E3-F05206F36F65}" dt="2020-07-03T20:41:41.597" v="115" actId="20577"/>
          <ac:spMkLst>
            <pc:docMk/>
            <pc:sldMk cId="4141989515" sldId="372"/>
            <ac:spMk id="3" creationId="{00000000-0000-0000-0000-000000000000}"/>
          </ac:spMkLst>
        </pc:spChg>
      </pc:sldChg>
      <pc:sldChg chg="modNotes">
        <pc:chgData name="Aaron Kunst" userId="" providerId="" clId="Web-{EF983267-D521-434A-A0E3-F05206F36F65}" dt="2020-07-03T20:37:30.268" v="56"/>
        <pc:sldMkLst>
          <pc:docMk/>
          <pc:sldMk cId="1155408562" sldId="373"/>
        </pc:sldMkLst>
      </pc:sldChg>
    </pc:docChg>
  </pc:docChgLst>
  <pc:docChgLst>
    <pc:chgData name="Andrea Rosales" userId="7dvK82yZ5w21Mh3MwzE5ENgA4lzVEdyGdQaFMfw3Jkk=" providerId="None" clId="Web-{F785DDF9-D2C1-45D7-9700-C59A63A2C8FC}"/>
    <pc:docChg chg="addSld delSld modSld">
      <pc:chgData name="Andrea Rosales" userId="7dvK82yZ5w21Mh3MwzE5ENgA4lzVEdyGdQaFMfw3Jkk=" providerId="None" clId="Web-{F785DDF9-D2C1-45D7-9700-C59A63A2C8FC}" dt="2020-09-18T20:05:08.234" v="90"/>
      <pc:docMkLst>
        <pc:docMk/>
      </pc:docMkLst>
      <pc:sldChg chg="addSp delSp modSp">
        <pc:chgData name="Andrea Rosales" userId="7dvK82yZ5w21Mh3MwzE5ENgA4lzVEdyGdQaFMfw3Jkk=" providerId="None" clId="Web-{F785DDF9-D2C1-45D7-9700-C59A63A2C8FC}" dt="2020-09-18T20:02:22.192" v="86" actId="14100"/>
        <pc:sldMkLst>
          <pc:docMk/>
          <pc:sldMk cId="1708575079" sldId="377"/>
        </pc:sldMkLst>
        <pc:spChg chg="mod">
          <ac:chgData name="Andrea Rosales" userId="7dvK82yZ5w21Mh3MwzE5ENgA4lzVEdyGdQaFMfw3Jkk=" providerId="None" clId="Web-{F785DDF9-D2C1-45D7-9700-C59A63A2C8FC}" dt="2020-09-18T19:58:57.975" v="48" actId="20577"/>
          <ac:spMkLst>
            <pc:docMk/>
            <pc:sldMk cId="1708575079" sldId="377"/>
            <ac:spMk id="3" creationId="{00000000-0000-0000-0000-000000000000}"/>
          </ac:spMkLst>
        </pc:spChg>
        <pc:spChg chg="add mod">
          <ac:chgData name="Andrea Rosales" userId="7dvK82yZ5w21Mh3MwzE5ENgA4lzVEdyGdQaFMfw3Jkk=" providerId="None" clId="Web-{F785DDF9-D2C1-45D7-9700-C59A63A2C8FC}" dt="2020-09-18T20:01:17.344" v="73" actId="20577"/>
          <ac:spMkLst>
            <pc:docMk/>
            <pc:sldMk cId="1708575079" sldId="377"/>
            <ac:spMk id="4" creationId="{AB9E4CB7-DA50-4252-9C1A-6D501ECA1787}"/>
          </ac:spMkLst>
        </pc:spChg>
        <pc:spChg chg="add mod">
          <ac:chgData name="Andrea Rosales" userId="7dvK82yZ5w21Mh3MwzE5ENgA4lzVEdyGdQaFMfw3Jkk=" providerId="None" clId="Web-{F785DDF9-D2C1-45D7-9700-C59A63A2C8FC}" dt="2020-09-18T20:02:22.192" v="86" actId="14100"/>
          <ac:spMkLst>
            <pc:docMk/>
            <pc:sldMk cId="1708575079" sldId="377"/>
            <ac:spMk id="10" creationId="{EB655C78-B673-43C3-8640-C13286C1C4F0}"/>
          </ac:spMkLst>
        </pc:spChg>
        <pc:spChg chg="add del">
          <ac:chgData name="Andrea Rosales" userId="7dvK82yZ5w21Mh3MwzE5ENgA4lzVEdyGdQaFMfw3Jkk=" providerId="None" clId="Web-{F785DDF9-D2C1-45D7-9700-C59A63A2C8FC}" dt="2020-09-18T20:00:36.060" v="67"/>
          <ac:spMkLst>
            <pc:docMk/>
            <pc:sldMk cId="1708575079" sldId="377"/>
            <ac:spMk id="11" creationId="{928CDEB0-6AD2-4DF0-942F-FBBDF1EAEA6F}"/>
          </ac:spMkLst>
        </pc:spChg>
      </pc:sldChg>
      <pc:sldChg chg="modSp">
        <pc:chgData name="Andrea Rosales" userId="7dvK82yZ5w21Mh3MwzE5ENgA4lzVEdyGdQaFMfw3Jkk=" providerId="None" clId="Web-{F785DDF9-D2C1-45D7-9700-C59A63A2C8FC}" dt="2020-09-18T20:05:08.234" v="90"/>
        <pc:sldMkLst>
          <pc:docMk/>
          <pc:sldMk cId="2707114709" sldId="390"/>
        </pc:sldMkLst>
        <pc:picChg chg="mod modCrop">
          <ac:chgData name="Andrea Rosales" userId="7dvK82yZ5w21Mh3MwzE5ENgA4lzVEdyGdQaFMfw3Jkk=" providerId="None" clId="Web-{F785DDF9-D2C1-45D7-9700-C59A63A2C8FC}" dt="2020-09-18T20:05:08.234" v="90"/>
          <ac:picMkLst>
            <pc:docMk/>
            <pc:sldMk cId="2707114709" sldId="390"/>
            <ac:picMk id="2" creationId="{D3FAB835-8F67-48E4-9192-2B8EB0020D17}"/>
          </ac:picMkLst>
        </pc:picChg>
      </pc:sldChg>
      <pc:sldChg chg="modSp">
        <pc:chgData name="Andrea Rosales" userId="7dvK82yZ5w21Mh3MwzE5ENgA4lzVEdyGdQaFMfw3Jkk=" providerId="None" clId="Web-{F785DDF9-D2C1-45D7-9700-C59A63A2C8FC}" dt="2020-09-18T19:54:39.208" v="4" actId="20577"/>
        <pc:sldMkLst>
          <pc:docMk/>
          <pc:sldMk cId="3747853561" sldId="391"/>
        </pc:sldMkLst>
        <pc:spChg chg="mod">
          <ac:chgData name="Andrea Rosales" userId="7dvK82yZ5w21Mh3MwzE5ENgA4lzVEdyGdQaFMfw3Jkk=" providerId="None" clId="Web-{F785DDF9-D2C1-45D7-9700-C59A63A2C8FC}" dt="2020-09-18T19:54:39.208" v="4" actId="20577"/>
          <ac:spMkLst>
            <pc:docMk/>
            <pc:sldMk cId="3747853561" sldId="391"/>
            <ac:spMk id="9" creationId="{713E329C-06F9-47B9-AF0B-3BF2D71FC87E}"/>
          </ac:spMkLst>
        </pc:spChg>
      </pc:sldChg>
      <pc:sldChg chg="modSp">
        <pc:chgData name="Andrea Rosales" userId="7dvK82yZ5w21Mh3MwzE5ENgA4lzVEdyGdQaFMfw3Jkk=" providerId="None" clId="Web-{F785DDF9-D2C1-45D7-9700-C59A63A2C8FC}" dt="2020-09-18T19:55:19.007" v="11" actId="20577"/>
        <pc:sldMkLst>
          <pc:docMk/>
          <pc:sldMk cId="1397748890" sldId="392"/>
        </pc:sldMkLst>
        <pc:spChg chg="mod">
          <ac:chgData name="Andrea Rosales" userId="7dvK82yZ5w21Mh3MwzE5ENgA4lzVEdyGdQaFMfw3Jkk=" providerId="None" clId="Web-{F785DDF9-D2C1-45D7-9700-C59A63A2C8FC}" dt="2020-09-18T19:55:19.007" v="11" actId="20577"/>
          <ac:spMkLst>
            <pc:docMk/>
            <pc:sldMk cId="1397748890" sldId="392"/>
            <ac:spMk id="5" creationId="{21972E74-C55E-4259-99FF-D7153FF26FA2}"/>
          </ac:spMkLst>
        </pc:spChg>
      </pc:sldChg>
      <pc:sldChg chg="modSp add del replId">
        <pc:chgData name="Andrea Rosales" userId="7dvK82yZ5w21Mh3MwzE5ENgA4lzVEdyGdQaFMfw3Jkk=" providerId="None" clId="Web-{F785DDF9-D2C1-45D7-9700-C59A63A2C8FC}" dt="2020-09-18T20:02:05.800" v="84"/>
        <pc:sldMkLst>
          <pc:docMk/>
          <pc:sldMk cId="413474429" sldId="401"/>
        </pc:sldMkLst>
        <pc:spChg chg="mod">
          <ac:chgData name="Andrea Rosales" userId="7dvK82yZ5w21Mh3MwzE5ENgA4lzVEdyGdQaFMfw3Jkk=" providerId="None" clId="Web-{F785DDF9-D2C1-45D7-9700-C59A63A2C8FC}" dt="2020-09-18T19:57:14.328" v="42" actId="1076"/>
          <ac:spMkLst>
            <pc:docMk/>
            <pc:sldMk cId="413474429" sldId="401"/>
            <ac:spMk id="2" creationId="{00000000-0000-0000-0000-000000000000}"/>
          </ac:spMkLst>
        </pc:spChg>
        <pc:spChg chg="mod">
          <ac:chgData name="Andrea Rosales" userId="7dvK82yZ5w21Mh3MwzE5ENgA4lzVEdyGdQaFMfw3Jkk=" providerId="None" clId="Web-{F785DDF9-D2C1-45D7-9700-C59A63A2C8FC}" dt="2020-09-18T19:57:02.686" v="25" actId="20577"/>
          <ac:spMkLst>
            <pc:docMk/>
            <pc:sldMk cId="413474429" sldId="401"/>
            <ac:spMk id="3" creationId="{00000000-0000-0000-0000-000000000000}"/>
          </ac:spMkLst>
        </pc:spChg>
      </pc:sldChg>
    </pc:docChg>
  </pc:docChgLst>
  <pc:docChgLst>
    <pc:chgData name="Andrea Rosales" clId="Web-{C4804CBB-E96D-4238-BB65-07A5CDB00520}"/>
    <pc:docChg chg="delSld modSld">
      <pc:chgData name="Andrea Rosales" userId="" providerId="" clId="Web-{C4804CBB-E96D-4238-BB65-07A5CDB00520}" dt="2020-07-03T20:21:00.956" v="64"/>
      <pc:docMkLst>
        <pc:docMk/>
      </pc:docMkLst>
      <pc:sldChg chg="addSp delSp">
        <pc:chgData name="Andrea Rosales" userId="" providerId="" clId="Web-{C4804CBB-E96D-4238-BB65-07A5CDB00520}" dt="2020-07-03T20:03:45.759" v="1"/>
        <pc:sldMkLst>
          <pc:docMk/>
          <pc:sldMk cId="2280402619" sldId="321"/>
        </pc:sldMkLst>
        <pc:spChg chg="add">
          <ac:chgData name="Andrea Rosales" userId="" providerId="" clId="Web-{C4804CBB-E96D-4238-BB65-07A5CDB00520}" dt="2020-07-03T20:03:45.759" v="1"/>
          <ac:spMkLst>
            <pc:docMk/>
            <pc:sldMk cId="2280402619" sldId="321"/>
            <ac:spMk id="8" creationId="{7E85EA0C-C0FA-47C8-9980-79B59ED6378E}"/>
          </ac:spMkLst>
        </pc:spChg>
        <pc:spChg chg="del">
          <ac:chgData name="Andrea Rosales" userId="" providerId="" clId="Web-{C4804CBB-E96D-4238-BB65-07A5CDB00520}" dt="2020-07-03T20:03:44.415" v="0"/>
          <ac:spMkLst>
            <pc:docMk/>
            <pc:sldMk cId="2280402619" sldId="321"/>
            <ac:spMk id="11" creationId="{00000000-0000-0000-0000-000000000000}"/>
          </ac:spMkLst>
        </pc:spChg>
      </pc:sldChg>
      <pc:sldChg chg="addSp delSp modSp">
        <pc:chgData name="Andrea Rosales" userId="" providerId="" clId="Web-{C4804CBB-E96D-4238-BB65-07A5CDB00520}" dt="2020-07-03T20:04:42.932" v="4" actId="1076"/>
        <pc:sldMkLst>
          <pc:docMk/>
          <pc:sldMk cId="3602720544" sldId="354"/>
        </pc:sldMkLst>
        <pc:spChg chg="add mod">
          <ac:chgData name="Andrea Rosales" userId="" providerId="" clId="Web-{C4804CBB-E96D-4238-BB65-07A5CDB00520}" dt="2020-07-03T20:04:42.932" v="4" actId="1076"/>
          <ac:spMkLst>
            <pc:docMk/>
            <pc:sldMk cId="3602720544" sldId="354"/>
            <ac:spMk id="12" creationId="{94BDEA23-4E28-4710-B507-6EC0A4E203A1}"/>
          </ac:spMkLst>
        </pc:spChg>
        <pc:spChg chg="del">
          <ac:chgData name="Andrea Rosales" userId="" providerId="" clId="Web-{C4804CBB-E96D-4238-BB65-07A5CDB00520}" dt="2020-07-03T20:04:28.463" v="2"/>
          <ac:spMkLst>
            <pc:docMk/>
            <pc:sldMk cId="3602720544" sldId="354"/>
            <ac:spMk id="15" creationId="{00000000-0000-0000-0000-000000000000}"/>
          </ac:spMkLst>
        </pc:spChg>
      </pc:sldChg>
      <pc:sldChg chg="del">
        <pc:chgData name="Andrea Rosales" userId="" providerId="" clId="Web-{C4804CBB-E96D-4238-BB65-07A5CDB00520}" dt="2020-07-03T20:21:00.956" v="64"/>
        <pc:sldMkLst>
          <pc:docMk/>
          <pc:sldMk cId="419857670" sldId="355"/>
        </pc:sldMkLst>
      </pc:sldChg>
      <pc:sldChg chg="addSp delSp">
        <pc:chgData name="Andrea Rosales" userId="" providerId="" clId="Web-{C4804CBB-E96D-4238-BB65-07A5CDB00520}" dt="2020-07-03T20:17:41.496" v="31"/>
        <pc:sldMkLst>
          <pc:docMk/>
          <pc:sldMk cId="2798547764" sldId="364"/>
        </pc:sldMkLst>
        <pc:spChg chg="del">
          <ac:chgData name="Andrea Rosales" userId="" providerId="" clId="Web-{C4804CBB-E96D-4238-BB65-07A5CDB00520}" dt="2020-07-03T20:17:26.121" v="30"/>
          <ac:spMkLst>
            <pc:docMk/>
            <pc:sldMk cId="2798547764" sldId="364"/>
            <ac:spMk id="11" creationId="{00000000-0000-0000-0000-000000000000}"/>
          </ac:spMkLst>
        </pc:spChg>
        <pc:spChg chg="add">
          <ac:chgData name="Andrea Rosales" userId="" providerId="" clId="Web-{C4804CBB-E96D-4238-BB65-07A5CDB00520}" dt="2020-07-03T20:17:41.496" v="31"/>
          <ac:spMkLst>
            <pc:docMk/>
            <pc:sldMk cId="2798547764" sldId="364"/>
            <ac:spMk id="13" creationId="{3F221665-E1B5-494C-96AB-FDE8F13D55A0}"/>
          </ac:spMkLst>
        </pc:spChg>
      </pc:sldChg>
      <pc:sldChg chg="addSp delSp modSp">
        <pc:chgData name="Andrea Rosales" userId="" providerId="" clId="Web-{C4804CBB-E96D-4238-BB65-07A5CDB00520}" dt="2020-07-03T20:18:25.920" v="41"/>
        <pc:sldMkLst>
          <pc:docMk/>
          <pc:sldMk cId="3208870711" sldId="366"/>
        </pc:sldMkLst>
        <pc:spChg chg="del mod">
          <ac:chgData name="Andrea Rosales" userId="" providerId="" clId="Web-{C4804CBB-E96D-4238-BB65-07A5CDB00520}" dt="2020-07-03T20:18:19.560" v="40"/>
          <ac:spMkLst>
            <pc:docMk/>
            <pc:sldMk cId="3208870711" sldId="366"/>
            <ac:spMk id="10" creationId="{00000000-0000-0000-0000-000000000000}"/>
          </ac:spMkLst>
        </pc:spChg>
        <pc:spChg chg="del mod">
          <ac:chgData name="Andrea Rosales" userId="" providerId="" clId="Web-{C4804CBB-E96D-4238-BB65-07A5CDB00520}" dt="2020-07-03T20:18:05.403" v="35"/>
          <ac:spMkLst>
            <pc:docMk/>
            <pc:sldMk cId="3208870711" sldId="366"/>
            <ac:spMk id="11" creationId="{00000000-0000-0000-0000-000000000000}"/>
          </ac:spMkLst>
        </pc:spChg>
        <pc:spChg chg="add">
          <ac:chgData name="Andrea Rosales" userId="" providerId="" clId="Web-{C4804CBB-E96D-4238-BB65-07A5CDB00520}" dt="2020-07-03T20:18:10.935" v="36"/>
          <ac:spMkLst>
            <pc:docMk/>
            <pc:sldMk cId="3208870711" sldId="366"/>
            <ac:spMk id="12" creationId="{17CA4CC1-1593-44F5-99D6-22592601C61C}"/>
          </ac:spMkLst>
        </pc:spChg>
        <pc:spChg chg="add">
          <ac:chgData name="Andrea Rosales" userId="" providerId="" clId="Web-{C4804CBB-E96D-4238-BB65-07A5CDB00520}" dt="2020-07-03T20:18:25.920" v="41"/>
          <ac:spMkLst>
            <pc:docMk/>
            <pc:sldMk cId="3208870711" sldId="366"/>
            <ac:spMk id="13" creationId="{E54B6436-62B0-465A-ACE0-9CC08AE55E7C}"/>
          </ac:spMkLst>
        </pc:spChg>
      </pc:sldChg>
      <pc:sldChg chg="addSp delSp modSp">
        <pc:chgData name="Andrea Rosales" userId="" providerId="" clId="Web-{C4804CBB-E96D-4238-BB65-07A5CDB00520}" dt="2020-07-03T20:19:27.968" v="53"/>
        <pc:sldMkLst>
          <pc:docMk/>
          <pc:sldMk cId="268088532" sldId="367"/>
        </pc:sldMkLst>
        <pc:spChg chg="del">
          <ac:chgData name="Andrea Rosales" userId="" providerId="" clId="Web-{C4804CBB-E96D-4238-BB65-07A5CDB00520}" dt="2020-07-03T20:18:39.029" v="42"/>
          <ac:spMkLst>
            <pc:docMk/>
            <pc:sldMk cId="268088532" sldId="367"/>
            <ac:spMk id="3" creationId="{F4E12B9F-1264-4E34-9B46-DB1B5CB83090}"/>
          </ac:spMkLst>
        </pc:spChg>
        <pc:spChg chg="del">
          <ac:chgData name="Andrea Rosales" userId="" providerId="" clId="Web-{C4804CBB-E96D-4238-BB65-07A5CDB00520}" dt="2020-07-03T20:18:56.030" v="44"/>
          <ac:spMkLst>
            <pc:docMk/>
            <pc:sldMk cId="268088532" sldId="367"/>
            <ac:spMk id="4" creationId="{687B61DE-40B9-41EE-8084-013F717BA398}"/>
          </ac:spMkLst>
        </pc:spChg>
        <pc:spChg chg="add del mod">
          <ac:chgData name="Andrea Rosales" userId="" providerId="" clId="Web-{C4804CBB-E96D-4238-BB65-07A5CDB00520}" dt="2020-07-03T20:19:22.484" v="52"/>
          <ac:spMkLst>
            <pc:docMk/>
            <pc:sldMk cId="268088532" sldId="367"/>
            <ac:spMk id="11" creationId="{363B0964-D3BF-4081-B666-285D01F44935}"/>
          </ac:spMkLst>
        </pc:spChg>
        <pc:spChg chg="add del mod">
          <ac:chgData name="Andrea Rosales" userId="" providerId="" clId="Web-{C4804CBB-E96D-4238-BB65-07A5CDB00520}" dt="2020-07-03T20:19:02.702" v="47"/>
          <ac:spMkLst>
            <pc:docMk/>
            <pc:sldMk cId="268088532" sldId="367"/>
            <ac:spMk id="12" creationId="{35456BD3-C24E-4D8A-A28C-C5E49C2873D7}"/>
          </ac:spMkLst>
        </pc:spChg>
        <pc:spChg chg="add">
          <ac:chgData name="Andrea Rosales" userId="" providerId="" clId="Web-{C4804CBB-E96D-4238-BB65-07A5CDB00520}" dt="2020-07-03T20:19:07.733" v="48"/>
          <ac:spMkLst>
            <pc:docMk/>
            <pc:sldMk cId="268088532" sldId="367"/>
            <ac:spMk id="13" creationId="{703A7841-E322-4C85-8A80-29BE28CA0BA6}"/>
          </ac:spMkLst>
        </pc:spChg>
        <pc:spChg chg="add">
          <ac:chgData name="Andrea Rosales" userId="" providerId="" clId="Web-{C4804CBB-E96D-4238-BB65-07A5CDB00520}" dt="2020-07-03T20:19:27.968" v="53"/>
          <ac:spMkLst>
            <pc:docMk/>
            <pc:sldMk cId="268088532" sldId="367"/>
            <ac:spMk id="14" creationId="{79F8B710-C3B1-427D-A3F6-F9F25E1933D7}"/>
          </ac:spMkLst>
        </pc:spChg>
      </pc:sldChg>
      <pc:sldChg chg="addSp delSp modNotes">
        <pc:chgData name="Andrea Rosales" userId="" providerId="" clId="Web-{C4804CBB-E96D-4238-BB65-07A5CDB00520}" dt="2020-07-03T20:20:55.237" v="63"/>
        <pc:sldMkLst>
          <pc:docMk/>
          <pc:sldMk cId="2823335700" sldId="368"/>
        </pc:sldMkLst>
        <pc:spChg chg="del">
          <ac:chgData name="Andrea Rosales" userId="" providerId="" clId="Web-{C4804CBB-E96D-4238-BB65-07A5CDB00520}" dt="2020-07-03T20:19:58.594" v="56"/>
          <ac:spMkLst>
            <pc:docMk/>
            <pc:sldMk cId="2823335700" sldId="368"/>
            <ac:spMk id="9" creationId="{B5F7FBDC-A578-4CF8-97F4-39090D2F2546}"/>
          </ac:spMkLst>
        </pc:spChg>
        <pc:spChg chg="del">
          <ac:chgData name="Andrea Rosales" userId="" providerId="" clId="Web-{C4804CBB-E96D-4238-BB65-07A5CDB00520}" dt="2020-07-03T20:19:42.719" v="54"/>
          <ac:spMkLst>
            <pc:docMk/>
            <pc:sldMk cId="2823335700" sldId="368"/>
            <ac:spMk id="10" creationId="{0191262A-8198-4620-8505-15E5D29E5439}"/>
          </ac:spMkLst>
        </pc:spChg>
        <pc:spChg chg="add">
          <ac:chgData name="Andrea Rosales" userId="" providerId="" clId="Web-{C4804CBB-E96D-4238-BB65-07A5CDB00520}" dt="2020-07-03T20:19:44.344" v="55"/>
          <ac:spMkLst>
            <pc:docMk/>
            <pc:sldMk cId="2823335700" sldId="368"/>
            <ac:spMk id="13" creationId="{7EF48D27-2C08-4E34-88D7-78FFCD7ACB42}"/>
          </ac:spMkLst>
        </pc:spChg>
        <pc:spChg chg="add del">
          <ac:chgData name="Andrea Rosales" userId="" providerId="" clId="Web-{C4804CBB-E96D-4238-BB65-07A5CDB00520}" dt="2020-07-03T20:20:03.344" v="58"/>
          <ac:spMkLst>
            <pc:docMk/>
            <pc:sldMk cId="2823335700" sldId="368"/>
            <ac:spMk id="14" creationId="{8FB4CC0E-AF34-4076-83B8-3B10AE371A50}"/>
          </ac:spMkLst>
        </pc:spChg>
        <pc:spChg chg="add">
          <ac:chgData name="Andrea Rosales" userId="" providerId="" clId="Web-{C4804CBB-E96D-4238-BB65-07A5CDB00520}" dt="2020-07-03T20:20:06.923" v="59"/>
          <ac:spMkLst>
            <pc:docMk/>
            <pc:sldMk cId="2823335700" sldId="368"/>
            <ac:spMk id="15" creationId="{05E19B1E-2155-4AC5-8E0D-EFEFBDCB9B1E}"/>
          </ac:spMkLst>
        </pc:spChg>
      </pc:sldChg>
      <pc:sldChg chg="addSp delSp modSp">
        <pc:chgData name="Andrea Rosales" userId="" providerId="" clId="Web-{C4804CBB-E96D-4238-BB65-07A5CDB00520}" dt="2020-07-03T20:08:32.455" v="29" actId="1076"/>
        <pc:sldMkLst>
          <pc:docMk/>
          <pc:sldMk cId="825241663" sldId="370"/>
        </pc:sldMkLst>
        <pc:spChg chg="add mod">
          <ac:chgData name="Andrea Rosales" userId="" providerId="" clId="Web-{C4804CBB-E96D-4238-BB65-07A5CDB00520}" dt="2020-07-03T20:08:32.455" v="29" actId="1076"/>
          <ac:spMkLst>
            <pc:docMk/>
            <pc:sldMk cId="825241663" sldId="370"/>
            <ac:spMk id="8" creationId="{ACA9C4DB-171B-4916-8E28-6B8EB4A5682C}"/>
          </ac:spMkLst>
        </pc:spChg>
        <pc:picChg chg="del">
          <ac:chgData name="Andrea Rosales" userId="" providerId="" clId="Web-{C4804CBB-E96D-4238-BB65-07A5CDB00520}" dt="2020-07-03T20:07:56.360" v="22"/>
          <ac:picMkLst>
            <pc:docMk/>
            <pc:sldMk cId="825241663" sldId="370"/>
            <ac:picMk id="2" creationId="{00000000-0000-0000-0000-000000000000}"/>
          </ac:picMkLst>
        </pc:picChg>
      </pc:sldChg>
      <pc:sldChg chg="modSp">
        <pc:chgData name="Andrea Rosales" userId="" providerId="" clId="Web-{C4804CBB-E96D-4238-BB65-07A5CDB00520}" dt="2020-07-03T20:05:29.840" v="14" actId="1076"/>
        <pc:sldMkLst>
          <pc:docMk/>
          <pc:sldMk cId="32744601" sldId="371"/>
        </pc:sldMkLst>
        <pc:spChg chg="mod">
          <ac:chgData name="Andrea Rosales" userId="" providerId="" clId="Web-{C4804CBB-E96D-4238-BB65-07A5CDB00520}" dt="2020-07-03T20:05:29.840" v="14" actId="1076"/>
          <ac:spMkLst>
            <pc:docMk/>
            <pc:sldMk cId="32744601" sldId="371"/>
            <ac:spMk id="8" creationId="{00000000-0000-0000-0000-000000000000}"/>
          </ac:spMkLst>
        </pc:spChg>
      </pc:sldChg>
      <pc:sldChg chg="modSp">
        <pc:chgData name="Andrea Rosales" userId="" providerId="" clId="Web-{C4804CBB-E96D-4238-BB65-07A5CDB00520}" dt="2020-07-03T20:05:55.185" v="20" actId="20577"/>
        <pc:sldMkLst>
          <pc:docMk/>
          <pc:sldMk cId="1155408562" sldId="373"/>
        </pc:sldMkLst>
        <pc:spChg chg="mod">
          <ac:chgData name="Andrea Rosales" userId="" providerId="" clId="Web-{C4804CBB-E96D-4238-BB65-07A5CDB00520}" dt="2020-07-03T20:05:55.185" v="20" actId="20577"/>
          <ac:spMkLst>
            <pc:docMk/>
            <pc:sldMk cId="1155408562" sldId="373"/>
            <ac:spMk id="5" creationId="{CD1A4D91-A304-4122-B4F6-D5E4E79B89D6}"/>
          </ac:spMkLst>
        </pc:spChg>
      </pc:sldChg>
    </pc:docChg>
  </pc:docChgLst>
  <pc:docChgLst>
    <pc:chgData name="Aaron Kunst" clId="Web-{813BE54B-68BA-416A-B82A-70464ED792F5}"/>
    <pc:docChg chg="modSld">
      <pc:chgData name="Aaron Kunst" userId="" providerId="" clId="Web-{813BE54B-68BA-416A-B82A-70464ED792F5}" dt="2020-06-30T02:57:01.145" v="1" actId="20577"/>
      <pc:docMkLst>
        <pc:docMk/>
      </pc:docMkLst>
      <pc:sldChg chg="modSp">
        <pc:chgData name="Aaron Kunst" userId="" providerId="" clId="Web-{813BE54B-68BA-416A-B82A-70464ED792F5}" dt="2020-06-30T02:57:01.145" v="1" actId="20577"/>
        <pc:sldMkLst>
          <pc:docMk/>
          <pc:sldMk cId="522698892" sldId="343"/>
        </pc:sldMkLst>
        <pc:spChg chg="mod">
          <ac:chgData name="Aaron Kunst" userId="" providerId="" clId="Web-{813BE54B-68BA-416A-B82A-70464ED792F5}" dt="2020-06-30T02:57:01.145" v="1" actId="20577"/>
          <ac:spMkLst>
            <pc:docMk/>
            <pc:sldMk cId="522698892" sldId="343"/>
            <ac:spMk id="30" creationId="{00000000-0000-0000-0000-000000000000}"/>
          </ac:spMkLst>
        </pc:spChg>
      </pc:sldChg>
    </pc:docChg>
  </pc:docChgLst>
  <pc:docChgLst>
    <pc:chgData clId="Web-{D88DF01A-0EC0-4363-83E8-7FFF4C7F4041}"/>
    <pc:docChg chg="modSld">
      <pc:chgData name="" userId="" providerId="" clId="Web-{D88DF01A-0EC0-4363-83E8-7FFF4C7F4041}" dt="2020-03-26T20:11:01.912" v="554"/>
      <pc:docMkLst>
        <pc:docMk/>
      </pc:docMkLst>
      <pc:sldChg chg="addSp delSp modSp modNotes">
        <pc:chgData name="" userId="" providerId="" clId="Web-{D88DF01A-0EC0-4363-83E8-7FFF4C7F4041}" dt="2020-03-26T20:11:01.912" v="554"/>
        <pc:sldMkLst>
          <pc:docMk/>
          <pc:sldMk cId="4202636348" sldId="324"/>
        </pc:sldMkLst>
        <pc:spChg chg="add del">
          <ac:chgData name="" userId="" providerId="" clId="Web-{D88DF01A-0EC0-4363-83E8-7FFF4C7F4041}" dt="2020-03-26T19:40:25.283" v="1"/>
          <ac:spMkLst>
            <pc:docMk/>
            <pc:sldMk cId="4202636348" sldId="324"/>
            <ac:spMk id="2" creationId="{210C74A2-8DBE-4CC3-BBCF-5B57C3857898}"/>
          </ac:spMkLst>
        </pc:spChg>
        <pc:spChg chg="add mod">
          <ac:chgData name="" userId="" providerId="" clId="Web-{D88DF01A-0EC0-4363-83E8-7FFF4C7F4041}" dt="2020-03-26T19:57:17.237" v="455" actId="20577"/>
          <ac:spMkLst>
            <pc:docMk/>
            <pc:sldMk cId="4202636348" sldId="324"/>
            <ac:spMk id="12" creationId="{C3AE358F-DF72-49E2-A4D0-85EB8378B601}"/>
          </ac:spMkLst>
        </pc:spChg>
      </pc:sldChg>
    </pc:docChg>
  </pc:docChgLst>
  <pc:docChgLst>
    <pc:chgData clId="Web-{FBAB8C97-6FDC-4A3B-8A7C-B98DF99A385F}"/>
    <pc:docChg chg="modSld">
      <pc:chgData name="" userId="" providerId="" clId="Web-{FBAB8C97-6FDC-4A3B-8A7C-B98DF99A385F}" dt="2020-05-14T19:29:19.745" v="24" actId="20577"/>
      <pc:docMkLst>
        <pc:docMk/>
      </pc:docMkLst>
      <pc:sldChg chg="modSp">
        <pc:chgData name="" userId="" providerId="" clId="Web-{FBAB8C97-6FDC-4A3B-8A7C-B98DF99A385F}" dt="2020-05-14T19:29:18.839" v="22" actId="20577"/>
        <pc:sldMkLst>
          <pc:docMk/>
          <pc:sldMk cId="4098209124" sldId="309"/>
        </pc:sldMkLst>
        <pc:spChg chg="mod">
          <ac:chgData name="" userId="" providerId="" clId="Web-{FBAB8C97-6FDC-4A3B-8A7C-B98DF99A385F}" dt="2020-05-14T19:29:18.839" v="22" actId="20577"/>
          <ac:spMkLst>
            <pc:docMk/>
            <pc:sldMk cId="4098209124" sldId="309"/>
            <ac:spMk id="2" creationId="{28506EE2-39F0-4435-A1E2-3B8BB6FBDB60}"/>
          </ac:spMkLst>
        </pc:spChg>
      </pc:sldChg>
    </pc:docChg>
  </pc:docChgLst>
  <pc:docChgLst>
    <pc:chgData clId="Web-{3046CF91-CD74-4CE1-8626-C40D1D363D8D}"/>
    <pc:docChg chg="addSld delSld modSld sldOrd">
      <pc:chgData name="" userId="" providerId="" clId="Web-{3046CF91-CD74-4CE1-8626-C40D1D363D8D}" dt="2020-05-12T19:27:29.509" v="64"/>
      <pc:docMkLst>
        <pc:docMk/>
      </pc:docMkLst>
      <pc:sldChg chg="modSp">
        <pc:chgData name="" userId="" providerId="" clId="Web-{3046CF91-CD74-4CE1-8626-C40D1D363D8D}" dt="2020-05-12T19:24:35.052" v="62" actId="1076"/>
        <pc:sldMkLst>
          <pc:docMk/>
          <pc:sldMk cId="4098209124" sldId="309"/>
        </pc:sldMkLst>
        <pc:spChg chg="mod">
          <ac:chgData name="" userId="" providerId="" clId="Web-{3046CF91-CD74-4CE1-8626-C40D1D363D8D}" dt="2020-05-12T19:24:35.052" v="62" actId="1076"/>
          <ac:spMkLst>
            <pc:docMk/>
            <pc:sldMk cId="4098209124" sldId="309"/>
            <ac:spMk id="2" creationId="{28506EE2-39F0-4435-A1E2-3B8BB6FBDB60}"/>
          </ac:spMkLst>
        </pc:spChg>
      </pc:sldChg>
      <pc:sldChg chg="modSp">
        <pc:chgData name="" userId="" providerId="" clId="Web-{3046CF91-CD74-4CE1-8626-C40D1D363D8D}" dt="2020-05-12T18:59:42.163" v="14" actId="20577"/>
        <pc:sldMkLst>
          <pc:docMk/>
          <pc:sldMk cId="4234681700" sldId="325"/>
        </pc:sldMkLst>
        <pc:spChg chg="mod">
          <ac:chgData name="" userId="" providerId="" clId="Web-{3046CF91-CD74-4CE1-8626-C40D1D363D8D}" dt="2020-05-12T18:59:42.163" v="14" actId="20577"/>
          <ac:spMkLst>
            <pc:docMk/>
            <pc:sldMk cId="4234681700" sldId="325"/>
            <ac:spMk id="11" creationId="{4E3D9E8C-309B-4B78-9124-CAD737223862}"/>
          </ac:spMkLst>
        </pc:spChg>
      </pc:sldChg>
      <pc:sldChg chg="add del modNotes">
        <pc:chgData name="" userId="" providerId="" clId="Web-{3046CF91-CD74-4CE1-8626-C40D1D363D8D}" dt="2020-05-12T19:09:58.972" v="25"/>
        <pc:sldMkLst>
          <pc:docMk/>
          <pc:sldMk cId="3726710697" sldId="341"/>
        </pc:sldMkLst>
      </pc:sldChg>
      <pc:sldChg chg="modSp">
        <pc:chgData name="" userId="" providerId="" clId="Web-{3046CF91-CD74-4CE1-8626-C40D1D363D8D}" dt="2020-05-12T19:08:30.752" v="21" actId="20577"/>
        <pc:sldMkLst>
          <pc:docMk/>
          <pc:sldMk cId="2200344199" sldId="342"/>
        </pc:sldMkLst>
        <pc:spChg chg="mod">
          <ac:chgData name="" userId="" providerId="" clId="Web-{3046CF91-CD74-4CE1-8626-C40D1D363D8D}" dt="2020-05-12T19:08:30.752" v="21" actId="20577"/>
          <ac:spMkLst>
            <pc:docMk/>
            <pc:sldMk cId="2200344199" sldId="342"/>
            <ac:spMk id="5" creationId="{00000000-0000-0000-0000-000000000000}"/>
          </ac:spMkLst>
        </pc:spChg>
      </pc:sldChg>
      <pc:sldChg chg="add del replId">
        <pc:chgData name="" userId="" providerId="" clId="Web-{3046CF91-CD74-4CE1-8626-C40D1D363D8D}" dt="2020-05-12T19:27:29.509" v="64"/>
        <pc:sldMkLst>
          <pc:docMk/>
          <pc:sldMk cId="3278133852" sldId="344"/>
        </pc:sldMkLst>
      </pc:sldChg>
      <pc:sldChg chg="modSp add del ord replId">
        <pc:chgData name="" userId="" providerId="" clId="Web-{3046CF91-CD74-4CE1-8626-C40D1D363D8D}" dt="2020-05-12T19:23:36.910" v="54"/>
        <pc:sldMkLst>
          <pc:docMk/>
          <pc:sldMk cId="4180525810" sldId="344"/>
        </pc:sldMkLst>
        <pc:spChg chg="mod">
          <ac:chgData name="" userId="" providerId="" clId="Web-{3046CF91-CD74-4CE1-8626-C40D1D363D8D}" dt="2020-05-12T19:21:38.158" v="51" actId="20577"/>
          <ac:spMkLst>
            <pc:docMk/>
            <pc:sldMk cId="4180525810" sldId="344"/>
            <ac:spMk id="5" creationId="{00000000-0000-0000-0000-000000000000}"/>
          </ac:spMkLst>
        </pc:spChg>
      </pc:sldChg>
    </pc:docChg>
  </pc:docChgLst>
  <pc:docChgLst>
    <pc:chgData name="Natalie Jensen" userId="IVjqLuJmSCxeAj+ZLWokV0o24LkY5RN02tzP618V/ZY=" providerId="None" clId="Web-{F9856482-DA62-42FA-B9B0-FFAB462C3D58}"/>
    <pc:docChg chg="addSld delSld modSld sldOrd">
      <pc:chgData name="Natalie Jensen" userId="IVjqLuJmSCxeAj+ZLWokV0o24LkY5RN02tzP618V/ZY=" providerId="None" clId="Web-{F9856482-DA62-42FA-B9B0-FFAB462C3D58}" dt="2020-09-16T17:55:15.847" v="1004"/>
      <pc:docMkLst>
        <pc:docMk/>
      </pc:docMkLst>
      <pc:sldChg chg="modSp add del modNotes">
        <pc:chgData name="Natalie Jensen" userId="IVjqLuJmSCxeAj+ZLWokV0o24LkY5RN02tzP618V/ZY=" providerId="None" clId="Web-{F9856482-DA62-42FA-B9B0-FFAB462C3D58}" dt="2020-09-16T17:55:15.847" v="1004"/>
        <pc:sldMkLst>
          <pc:docMk/>
          <pc:sldMk cId="2385982478" sldId="300"/>
        </pc:sldMkLst>
        <pc:spChg chg="mod">
          <ac:chgData name="Natalie Jensen" userId="IVjqLuJmSCxeAj+ZLWokV0o24LkY5RN02tzP618V/ZY=" providerId="None" clId="Web-{F9856482-DA62-42FA-B9B0-FFAB462C3D58}" dt="2020-09-16T17:39:45.559" v="933" actId="1076"/>
          <ac:spMkLst>
            <pc:docMk/>
            <pc:sldMk cId="2385982478" sldId="300"/>
            <ac:spMk id="20" creationId="{00000000-0000-0000-0000-000000000000}"/>
          </ac:spMkLst>
        </pc:spChg>
      </pc:sldChg>
      <pc:sldChg chg="addSp delSp modSp add del ord">
        <pc:chgData name="Natalie Jensen" userId="IVjqLuJmSCxeAj+ZLWokV0o24LkY5RN02tzP618V/ZY=" providerId="None" clId="Web-{F9856482-DA62-42FA-B9B0-FFAB462C3D58}" dt="2020-09-16T17:44:59.827" v="944"/>
        <pc:sldMkLst>
          <pc:docMk/>
          <pc:sldMk cId="32744601" sldId="371"/>
        </pc:sldMkLst>
        <pc:spChg chg="mod">
          <ac:chgData name="Natalie Jensen" userId="IVjqLuJmSCxeAj+ZLWokV0o24LkY5RN02tzP618V/ZY=" providerId="None" clId="Web-{F9856482-DA62-42FA-B9B0-FFAB462C3D58}" dt="2020-09-16T15:43:04.548" v="323" actId="20577"/>
          <ac:spMkLst>
            <pc:docMk/>
            <pc:sldMk cId="32744601" sldId="371"/>
            <ac:spMk id="2" creationId="{00000000-0000-0000-0000-000000000000}"/>
          </ac:spMkLst>
        </pc:spChg>
        <pc:spChg chg="mod">
          <ac:chgData name="Natalie Jensen" userId="IVjqLuJmSCxeAj+ZLWokV0o24LkY5RN02tzP618V/ZY=" providerId="None" clId="Web-{F9856482-DA62-42FA-B9B0-FFAB462C3D58}" dt="2020-09-16T15:47:40.773" v="524" actId="1076"/>
          <ac:spMkLst>
            <pc:docMk/>
            <pc:sldMk cId="32744601" sldId="371"/>
            <ac:spMk id="3" creationId="{00000000-0000-0000-0000-000000000000}"/>
          </ac:spMkLst>
        </pc:spChg>
        <pc:spChg chg="mod">
          <ac:chgData name="Natalie Jensen" userId="IVjqLuJmSCxeAj+ZLWokV0o24LkY5RN02tzP618V/ZY=" providerId="None" clId="Web-{F9856482-DA62-42FA-B9B0-FFAB462C3D58}" dt="2020-09-16T15:45:56.833" v="461" actId="20577"/>
          <ac:spMkLst>
            <pc:docMk/>
            <pc:sldMk cId="32744601" sldId="371"/>
            <ac:spMk id="4" creationId="{00000000-0000-0000-0000-000000000000}"/>
          </ac:spMkLst>
        </pc:spChg>
        <pc:spChg chg="mod">
          <ac:chgData name="Natalie Jensen" userId="IVjqLuJmSCxeAj+ZLWokV0o24LkY5RN02tzP618V/ZY=" providerId="None" clId="Web-{F9856482-DA62-42FA-B9B0-FFAB462C3D58}" dt="2020-09-16T15:44:58.894" v="446" actId="1076"/>
          <ac:spMkLst>
            <pc:docMk/>
            <pc:sldMk cId="32744601" sldId="371"/>
            <ac:spMk id="8" creationId="{00000000-0000-0000-0000-000000000000}"/>
          </ac:spMkLst>
        </pc:spChg>
        <pc:spChg chg="del">
          <ac:chgData name="Natalie Jensen" userId="IVjqLuJmSCxeAj+ZLWokV0o24LkY5RN02tzP618V/ZY=" providerId="None" clId="Web-{F9856482-DA62-42FA-B9B0-FFAB462C3D58}" dt="2020-09-16T15:45:24.973" v="451"/>
          <ac:spMkLst>
            <pc:docMk/>
            <pc:sldMk cId="32744601" sldId="371"/>
            <ac:spMk id="14" creationId="{00000000-0000-0000-0000-000000000000}"/>
          </ac:spMkLst>
        </pc:spChg>
        <pc:spChg chg="add mod">
          <ac:chgData name="Natalie Jensen" userId="IVjqLuJmSCxeAj+ZLWokV0o24LkY5RN02tzP618V/ZY=" providerId="None" clId="Web-{F9856482-DA62-42FA-B9B0-FFAB462C3D58}" dt="2020-09-16T15:46:46.647" v="492" actId="20577"/>
          <ac:spMkLst>
            <pc:docMk/>
            <pc:sldMk cId="32744601" sldId="371"/>
            <ac:spMk id="15" creationId="{7FED8F54-9AC7-4CC5-BCFE-54730245A70D}"/>
          </ac:spMkLst>
        </pc:spChg>
        <pc:spChg chg="del mod">
          <ac:chgData name="Natalie Jensen" userId="IVjqLuJmSCxeAj+ZLWokV0o24LkY5RN02tzP618V/ZY=" providerId="None" clId="Web-{F9856482-DA62-42FA-B9B0-FFAB462C3D58}" dt="2020-09-16T15:42:39.781" v="277"/>
          <ac:spMkLst>
            <pc:docMk/>
            <pc:sldMk cId="32744601" sldId="371"/>
            <ac:spMk id="16" creationId="{00000000-0000-0000-0000-000000000000}"/>
          </ac:spMkLst>
        </pc:spChg>
        <pc:spChg chg="del mod">
          <ac:chgData name="Natalie Jensen" userId="IVjqLuJmSCxeAj+ZLWokV0o24LkY5RN02tzP618V/ZY=" providerId="None" clId="Web-{F9856482-DA62-42FA-B9B0-FFAB462C3D58}" dt="2020-09-16T15:47:22.679" v="520"/>
          <ac:spMkLst>
            <pc:docMk/>
            <pc:sldMk cId="32744601" sldId="371"/>
            <ac:spMk id="17" creationId="{00000000-0000-0000-0000-000000000000}"/>
          </ac:spMkLst>
        </pc:spChg>
        <pc:spChg chg="add mod ord">
          <ac:chgData name="Natalie Jensen" userId="IVjqLuJmSCxeAj+ZLWokV0o24LkY5RN02tzP618V/ZY=" providerId="None" clId="Web-{F9856482-DA62-42FA-B9B0-FFAB462C3D58}" dt="2020-09-16T15:48:38.228" v="539" actId="1076"/>
          <ac:spMkLst>
            <pc:docMk/>
            <pc:sldMk cId="32744601" sldId="371"/>
            <ac:spMk id="18" creationId="{099A2D44-0753-462F-A085-106E44AB7A17}"/>
          </ac:spMkLst>
        </pc:spChg>
        <pc:spChg chg="add del mod">
          <ac:chgData name="Natalie Jensen" userId="IVjqLuJmSCxeAj+ZLWokV0o24LkY5RN02tzP618V/ZY=" providerId="None" clId="Web-{F9856482-DA62-42FA-B9B0-FFAB462C3D58}" dt="2020-09-16T15:48:14.305" v="533"/>
          <ac:spMkLst>
            <pc:docMk/>
            <pc:sldMk cId="32744601" sldId="371"/>
            <ac:spMk id="19" creationId="{715BDBA1-2825-4EBC-840A-B953B5E819D5}"/>
          </ac:spMkLst>
        </pc:spChg>
        <pc:spChg chg="add mod">
          <ac:chgData name="Natalie Jensen" userId="IVjqLuJmSCxeAj+ZLWokV0o24LkY5RN02tzP618V/ZY=" providerId="None" clId="Web-{F9856482-DA62-42FA-B9B0-FFAB462C3D58}" dt="2020-09-16T15:49:13.213" v="594" actId="1076"/>
          <ac:spMkLst>
            <pc:docMk/>
            <pc:sldMk cId="32744601" sldId="371"/>
            <ac:spMk id="20" creationId="{FCD5875D-55E7-453E-8710-247B4E24ABA8}"/>
          </ac:spMkLst>
        </pc:spChg>
      </pc:sldChg>
      <pc:sldChg chg="ord modNotes">
        <pc:chgData name="Natalie Jensen" userId="IVjqLuJmSCxeAj+ZLWokV0o24LkY5RN02tzP618V/ZY=" providerId="None" clId="Web-{F9856482-DA62-42FA-B9B0-FFAB462C3D58}" dt="2020-09-16T17:40:14.092" v="934"/>
        <pc:sldMkLst>
          <pc:docMk/>
          <pc:sldMk cId="3801733266" sldId="376"/>
        </pc:sldMkLst>
      </pc:sldChg>
      <pc:sldChg chg="modSp">
        <pc:chgData name="Natalie Jensen" userId="IVjqLuJmSCxeAj+ZLWokV0o24LkY5RN02tzP618V/ZY=" providerId="None" clId="Web-{F9856482-DA62-42FA-B9B0-FFAB462C3D58}" dt="2020-09-16T17:40:16.780" v="935" actId="20577"/>
        <pc:sldMkLst>
          <pc:docMk/>
          <pc:sldMk cId="4161292579" sldId="378"/>
        </pc:sldMkLst>
        <pc:spChg chg="mod">
          <ac:chgData name="Natalie Jensen" userId="IVjqLuJmSCxeAj+ZLWokV0o24LkY5RN02tzP618V/ZY=" providerId="None" clId="Web-{F9856482-DA62-42FA-B9B0-FFAB462C3D58}" dt="2020-09-16T17:40:16.780" v="935" actId="20577"/>
          <ac:spMkLst>
            <pc:docMk/>
            <pc:sldMk cId="4161292579" sldId="378"/>
            <ac:spMk id="4" creationId="{00000000-0000-0000-0000-000000000000}"/>
          </ac:spMkLst>
        </pc:spChg>
      </pc:sldChg>
      <pc:sldChg chg="modSp add del">
        <pc:chgData name="Natalie Jensen" userId="IVjqLuJmSCxeAj+ZLWokV0o24LkY5RN02tzP618V/ZY=" providerId="None" clId="Web-{F9856482-DA62-42FA-B9B0-FFAB462C3D58}" dt="2020-09-16T17:45:05.359" v="946"/>
        <pc:sldMkLst>
          <pc:docMk/>
          <pc:sldMk cId="2490522518" sldId="386"/>
        </pc:sldMkLst>
        <pc:picChg chg="mod">
          <ac:chgData name="Natalie Jensen" userId="IVjqLuJmSCxeAj+ZLWokV0o24LkY5RN02tzP618V/ZY=" providerId="None" clId="Web-{F9856482-DA62-42FA-B9B0-FFAB462C3D58}" dt="2020-09-16T15:40:57.607" v="113" actId="1076"/>
          <ac:picMkLst>
            <pc:docMk/>
            <pc:sldMk cId="2490522518" sldId="386"/>
            <ac:picMk id="2" creationId="{E0E30E15-CF2D-45EB-85B8-A8C6E8CFF302}"/>
          </ac:picMkLst>
        </pc:picChg>
      </pc:sldChg>
      <pc:sldChg chg="addSp delSp modSp add del modNotes">
        <pc:chgData name="Natalie Jensen" userId="IVjqLuJmSCxeAj+ZLWokV0o24LkY5RN02tzP618V/ZY=" providerId="None" clId="Web-{F9856482-DA62-42FA-B9B0-FFAB462C3D58}" dt="2020-09-16T17:45:02.655" v="945"/>
        <pc:sldMkLst>
          <pc:docMk/>
          <pc:sldMk cId="3747853561" sldId="391"/>
        </pc:sldMkLst>
        <pc:spChg chg="del mod">
          <ac:chgData name="Natalie Jensen" userId="IVjqLuJmSCxeAj+ZLWokV0o24LkY5RN02tzP618V/ZY=" providerId="None" clId="Web-{F9856482-DA62-42FA-B9B0-FFAB462C3D58}" dt="2020-09-16T15:39:04.760" v="100"/>
          <ac:spMkLst>
            <pc:docMk/>
            <pc:sldMk cId="3747853561" sldId="391"/>
            <ac:spMk id="2" creationId="{0DD11D94-5F57-4D55-8924-CB30E7C2A515}"/>
          </ac:spMkLst>
        </pc:spChg>
        <pc:spChg chg="add mod">
          <ac:chgData name="Natalie Jensen" userId="IVjqLuJmSCxeAj+ZLWokV0o24LkY5RN02tzP618V/ZY=" providerId="None" clId="Web-{F9856482-DA62-42FA-B9B0-FFAB462C3D58}" dt="2020-09-16T15:42:10.749" v="273" actId="14100"/>
          <ac:spMkLst>
            <pc:docMk/>
            <pc:sldMk cId="3747853561" sldId="391"/>
            <ac:spMk id="9" creationId="{713E329C-06F9-47B9-AF0B-3BF2D71FC87E}"/>
          </ac:spMkLst>
        </pc:spChg>
        <pc:picChg chg="add del mod">
          <ac:chgData name="Natalie Jensen" userId="IVjqLuJmSCxeAj+ZLWokV0o24LkY5RN02tzP618V/ZY=" providerId="None" clId="Web-{F9856482-DA62-42FA-B9B0-FFAB462C3D58}" dt="2020-09-16T15:39:52.043" v="107"/>
          <ac:picMkLst>
            <pc:docMk/>
            <pc:sldMk cId="3747853561" sldId="391"/>
            <ac:picMk id="3" creationId="{EB2EA3B6-721A-4EDD-BD80-30A8497201D2}"/>
          </ac:picMkLst>
        </pc:picChg>
        <pc:picChg chg="add mod">
          <ac:chgData name="Natalie Jensen" userId="IVjqLuJmSCxeAj+ZLWokV0o24LkY5RN02tzP618V/ZY=" providerId="None" clId="Web-{F9856482-DA62-42FA-B9B0-FFAB462C3D58}" dt="2020-09-16T15:41:02.451" v="114" actId="1076"/>
          <ac:picMkLst>
            <pc:docMk/>
            <pc:sldMk cId="3747853561" sldId="391"/>
            <ac:picMk id="5" creationId="{09997AF6-F57B-438E-AD2C-CF2863BEE558}"/>
          </ac:picMkLst>
        </pc:picChg>
      </pc:sldChg>
      <pc:sldChg chg="addSp delSp modSp add del">
        <pc:chgData name="Natalie Jensen" userId="IVjqLuJmSCxeAj+ZLWokV0o24LkY5RN02tzP618V/ZY=" providerId="None" clId="Web-{F9856482-DA62-42FA-B9B0-FFAB462C3D58}" dt="2020-09-16T17:44:57.092" v="943"/>
        <pc:sldMkLst>
          <pc:docMk/>
          <pc:sldMk cId="1397748890" sldId="392"/>
        </pc:sldMkLst>
        <pc:spChg chg="add del">
          <ac:chgData name="Natalie Jensen" userId="IVjqLuJmSCxeAj+ZLWokV0o24LkY5RN02tzP618V/ZY=" providerId="None" clId="Web-{F9856482-DA62-42FA-B9B0-FFAB462C3D58}" dt="2020-09-16T15:49:45.167" v="598"/>
          <ac:spMkLst>
            <pc:docMk/>
            <pc:sldMk cId="1397748890" sldId="392"/>
            <ac:spMk id="3" creationId="{D01E7724-0220-4430-B607-B9880EFA1E88}"/>
          </ac:spMkLst>
        </pc:spChg>
        <pc:spChg chg="add mod">
          <ac:chgData name="Natalie Jensen" userId="IVjqLuJmSCxeAj+ZLWokV0o24LkY5RN02tzP618V/ZY=" providerId="None" clId="Web-{F9856482-DA62-42FA-B9B0-FFAB462C3D58}" dt="2020-09-16T16:24:06.716" v="716" actId="1076"/>
          <ac:spMkLst>
            <pc:docMk/>
            <pc:sldMk cId="1397748890" sldId="392"/>
            <ac:spMk id="5" creationId="{21972E74-C55E-4259-99FF-D7153FF26FA2}"/>
          </ac:spMkLst>
        </pc:spChg>
        <pc:picChg chg="add del mod">
          <ac:chgData name="Natalie Jensen" userId="IVjqLuJmSCxeAj+ZLWokV0o24LkY5RN02tzP618V/ZY=" providerId="None" clId="Web-{F9856482-DA62-42FA-B9B0-FFAB462C3D58}" dt="2020-09-16T16:23:44.980" v="712"/>
          <ac:picMkLst>
            <pc:docMk/>
            <pc:sldMk cId="1397748890" sldId="392"/>
            <ac:picMk id="2" creationId="{0D0E903C-5BCB-4946-BE12-3A520C74AC93}"/>
          </ac:picMkLst>
        </pc:picChg>
        <pc:picChg chg="add mod">
          <ac:chgData name="Natalie Jensen" userId="IVjqLuJmSCxeAj+ZLWokV0o24LkY5RN02tzP618V/ZY=" providerId="None" clId="Web-{F9856482-DA62-42FA-B9B0-FFAB462C3D58}" dt="2020-09-16T16:24:15.388" v="718" actId="1076"/>
          <ac:picMkLst>
            <pc:docMk/>
            <pc:sldMk cId="1397748890" sldId="392"/>
            <ac:picMk id="3" creationId="{004D1D8A-1415-4A17-B906-23F520733A46}"/>
          </ac:picMkLst>
        </pc:picChg>
      </pc:sldChg>
    </pc:docChg>
  </pc:docChgLst>
  <pc:docChgLst>
    <pc:chgData clId="Web-{7AAD33D0-B17C-4969-B70C-04D531AEE045}"/>
    <pc:docChg chg="modSld">
      <pc:chgData name="" userId="" providerId="" clId="Web-{7AAD33D0-B17C-4969-B70C-04D531AEE045}" dt="2020-05-19T23:28:23.920" v="15"/>
      <pc:docMkLst>
        <pc:docMk/>
      </pc:docMkLst>
      <pc:sldChg chg="modSp modNotes">
        <pc:chgData name="" userId="" providerId="" clId="Web-{7AAD33D0-B17C-4969-B70C-04D531AEE045}" dt="2020-05-19T23:28:23.920" v="15"/>
        <pc:sldMkLst>
          <pc:docMk/>
          <pc:sldMk cId="522698892" sldId="343"/>
        </pc:sldMkLst>
        <pc:spChg chg="mod">
          <ac:chgData name="" userId="" providerId="" clId="Web-{7AAD33D0-B17C-4969-B70C-04D531AEE045}" dt="2020-05-19T23:27:49.326" v="5" actId="1076"/>
          <ac:spMkLst>
            <pc:docMk/>
            <pc:sldMk cId="522698892" sldId="343"/>
            <ac:spMk id="19" creationId="{00000000-0000-0000-0000-000000000000}"/>
          </ac:spMkLst>
        </pc:spChg>
      </pc:sldChg>
    </pc:docChg>
  </pc:docChgLst>
  <pc:docChgLst>
    <pc:chgData clId="Web-{1068C01D-F3AF-4806-9336-E0DEB9DFA0E7}"/>
    <pc:docChg chg="addSld delSld modSld">
      <pc:chgData name="" userId="" providerId="" clId="Web-{1068C01D-F3AF-4806-9336-E0DEB9DFA0E7}" dt="2020-05-14T21:27:39.594" v="82"/>
      <pc:docMkLst>
        <pc:docMk/>
      </pc:docMkLst>
      <pc:sldChg chg="modSp">
        <pc:chgData name="" userId="" providerId="" clId="Web-{1068C01D-F3AF-4806-9336-E0DEB9DFA0E7}" dt="2020-05-14T21:14:50.762" v="31" actId="20577"/>
        <pc:sldMkLst>
          <pc:docMk/>
          <pc:sldMk cId="4098209124" sldId="309"/>
        </pc:sldMkLst>
        <pc:spChg chg="mod">
          <ac:chgData name="" userId="" providerId="" clId="Web-{1068C01D-F3AF-4806-9336-E0DEB9DFA0E7}" dt="2020-05-14T21:14:50.762" v="31" actId="20577"/>
          <ac:spMkLst>
            <pc:docMk/>
            <pc:sldMk cId="4098209124" sldId="309"/>
            <ac:spMk id="2" creationId="{28506EE2-39F0-4435-A1E2-3B8BB6FBDB60}"/>
          </ac:spMkLst>
        </pc:spChg>
      </pc:sldChg>
      <pc:sldChg chg="modNotes">
        <pc:chgData name="" userId="" providerId="" clId="Web-{1068C01D-F3AF-4806-9336-E0DEB9DFA0E7}" dt="2020-05-14T21:02:26.606" v="6"/>
        <pc:sldMkLst>
          <pc:docMk/>
          <pc:sldMk cId="1964933060" sldId="318"/>
        </pc:sldMkLst>
      </pc:sldChg>
      <pc:sldChg chg="modNotes">
        <pc:chgData name="" userId="" providerId="" clId="Web-{1068C01D-F3AF-4806-9336-E0DEB9DFA0E7}" dt="2020-05-14T21:02:33.090" v="8"/>
        <pc:sldMkLst>
          <pc:docMk/>
          <pc:sldMk cId="4202636348" sldId="324"/>
        </pc:sldMkLst>
      </pc:sldChg>
      <pc:sldChg chg="modNotes">
        <pc:chgData name="" userId="" providerId="" clId="Web-{1068C01D-F3AF-4806-9336-E0DEB9DFA0E7}" dt="2020-05-14T21:02:29.090" v="7"/>
        <pc:sldMkLst>
          <pc:docMk/>
          <pc:sldMk cId="309621844" sldId="331"/>
        </pc:sldMkLst>
      </pc:sldChg>
      <pc:sldChg chg="modNotes">
        <pc:chgData name="" userId="" providerId="" clId="Web-{1068C01D-F3AF-4806-9336-E0DEB9DFA0E7}" dt="2020-05-14T21:12:06.450" v="18"/>
        <pc:sldMkLst>
          <pc:docMk/>
          <pc:sldMk cId="181669840" sldId="332"/>
        </pc:sldMkLst>
      </pc:sldChg>
      <pc:sldChg chg="modNotes">
        <pc:chgData name="" userId="" providerId="" clId="Web-{1068C01D-F3AF-4806-9336-E0DEB9DFA0E7}" dt="2020-05-14T21:21:07.809" v="64"/>
        <pc:sldMkLst>
          <pc:docMk/>
          <pc:sldMk cId="435299778" sldId="333"/>
        </pc:sldMkLst>
      </pc:sldChg>
      <pc:sldChg chg="addSp modSp modNotes">
        <pc:chgData name="" userId="" providerId="" clId="Web-{1068C01D-F3AF-4806-9336-E0DEB9DFA0E7}" dt="2020-05-14T21:27:39.594" v="82"/>
        <pc:sldMkLst>
          <pc:docMk/>
          <pc:sldMk cId="1406796973" sldId="336"/>
        </pc:sldMkLst>
        <pc:spChg chg="add mod">
          <ac:chgData name="" userId="" providerId="" clId="Web-{1068C01D-F3AF-4806-9336-E0DEB9DFA0E7}" dt="2020-05-14T21:26:30.294" v="75"/>
          <ac:spMkLst>
            <pc:docMk/>
            <pc:sldMk cId="1406796973" sldId="336"/>
            <ac:spMk id="3" creationId="{402359D6-8AA8-492F-AE5F-76DB50A32006}"/>
          </ac:spMkLst>
        </pc:spChg>
      </pc:sldChg>
      <pc:sldChg chg="modSp">
        <pc:chgData name="" userId="" providerId="" clId="Web-{1068C01D-F3AF-4806-9336-E0DEB9DFA0E7}" dt="2020-05-14T21:15:02.387" v="35" actId="20577"/>
        <pc:sldMkLst>
          <pc:docMk/>
          <pc:sldMk cId="971688342" sldId="339"/>
        </pc:sldMkLst>
        <pc:spChg chg="mod">
          <ac:chgData name="" userId="" providerId="" clId="Web-{1068C01D-F3AF-4806-9336-E0DEB9DFA0E7}" dt="2020-05-14T21:15:02.387" v="35" actId="20577"/>
          <ac:spMkLst>
            <pc:docMk/>
            <pc:sldMk cId="971688342" sldId="339"/>
            <ac:spMk id="5" creationId="{00000000-0000-0000-0000-000000000000}"/>
          </ac:spMkLst>
        </pc:spChg>
      </pc:sldChg>
      <pc:sldChg chg="modSp">
        <pc:chgData name="" userId="" providerId="" clId="Web-{1068C01D-F3AF-4806-9336-E0DEB9DFA0E7}" dt="2020-05-14T21:15:07.465" v="40" actId="20577"/>
        <pc:sldMkLst>
          <pc:docMk/>
          <pc:sldMk cId="1584109879" sldId="340"/>
        </pc:sldMkLst>
        <pc:spChg chg="mod">
          <ac:chgData name="" userId="" providerId="" clId="Web-{1068C01D-F3AF-4806-9336-E0DEB9DFA0E7}" dt="2020-05-14T21:15:07.465" v="40" actId="20577"/>
          <ac:spMkLst>
            <pc:docMk/>
            <pc:sldMk cId="1584109879" sldId="340"/>
            <ac:spMk id="5" creationId="{00000000-0000-0000-0000-000000000000}"/>
          </ac:spMkLst>
        </pc:spChg>
      </pc:sldChg>
      <pc:sldChg chg="modSp">
        <pc:chgData name="" userId="" providerId="" clId="Web-{1068C01D-F3AF-4806-9336-E0DEB9DFA0E7}" dt="2020-05-14T21:15:14.028" v="43" actId="20577"/>
        <pc:sldMkLst>
          <pc:docMk/>
          <pc:sldMk cId="3726710697" sldId="341"/>
        </pc:sldMkLst>
        <pc:spChg chg="mod">
          <ac:chgData name="" userId="" providerId="" clId="Web-{1068C01D-F3AF-4806-9336-E0DEB9DFA0E7}" dt="2020-05-14T21:15:14.028" v="43" actId="20577"/>
          <ac:spMkLst>
            <pc:docMk/>
            <pc:sldMk cId="3726710697" sldId="341"/>
            <ac:spMk id="5" creationId="{00000000-0000-0000-0000-000000000000}"/>
          </ac:spMkLst>
        </pc:spChg>
      </pc:sldChg>
      <pc:sldChg chg="modSp">
        <pc:chgData name="" userId="" providerId="" clId="Web-{1068C01D-F3AF-4806-9336-E0DEB9DFA0E7}" dt="2020-05-14T21:18:20.481" v="59" actId="20577"/>
        <pc:sldMkLst>
          <pc:docMk/>
          <pc:sldMk cId="2200344199" sldId="342"/>
        </pc:sldMkLst>
        <pc:spChg chg="mod">
          <ac:chgData name="" userId="" providerId="" clId="Web-{1068C01D-F3AF-4806-9336-E0DEB9DFA0E7}" dt="2020-05-14T21:18:20.481" v="59" actId="20577"/>
          <ac:spMkLst>
            <pc:docMk/>
            <pc:sldMk cId="2200344199" sldId="342"/>
            <ac:spMk id="11" creationId="{4E3D9E8C-309B-4B78-9124-CAD737223862}"/>
          </ac:spMkLst>
        </pc:spChg>
      </pc:sldChg>
      <pc:sldChg chg="modSp">
        <pc:chgData name="" userId="" providerId="" clId="Web-{1068C01D-F3AF-4806-9336-E0DEB9DFA0E7}" dt="2020-05-14T21:15:17.153" v="46" actId="20577"/>
        <pc:sldMkLst>
          <pc:docMk/>
          <pc:sldMk cId="3717469491" sldId="344"/>
        </pc:sldMkLst>
        <pc:spChg chg="mod">
          <ac:chgData name="" userId="" providerId="" clId="Web-{1068C01D-F3AF-4806-9336-E0DEB9DFA0E7}" dt="2020-05-14T21:15:17.153" v="46" actId="20577"/>
          <ac:spMkLst>
            <pc:docMk/>
            <pc:sldMk cId="3717469491" sldId="344"/>
            <ac:spMk id="5" creationId="{00000000-0000-0000-0000-000000000000}"/>
          </ac:spMkLst>
        </pc:spChg>
      </pc:sldChg>
      <pc:sldChg chg="add del">
        <pc:chgData name="" userId="" providerId="" clId="Web-{1068C01D-F3AF-4806-9336-E0DEB9DFA0E7}" dt="2020-05-14T21:27:25.938" v="80"/>
        <pc:sldMkLst>
          <pc:docMk/>
          <pc:sldMk cId="896363175" sldId="345"/>
        </pc:sldMkLst>
      </pc:sldChg>
    </pc:docChg>
  </pc:docChgLst>
  <pc:docChgLst>
    <pc:chgData name="Natalie Jensen" userId="IVjqLuJmSCxeAj+ZLWokV0o24LkY5RN02tzP618V/ZY=" providerId="None" clId="Web-{08620F02-C076-45D6-889C-8540FBF025A1}"/>
    <pc:docChg chg="modSld">
      <pc:chgData name="Natalie Jensen" userId="IVjqLuJmSCxeAj+ZLWokV0o24LkY5RN02tzP618V/ZY=" providerId="None" clId="Web-{08620F02-C076-45D6-889C-8540FBF025A1}" dt="2020-09-18T15:42:11.354" v="717" actId="20577"/>
      <pc:docMkLst>
        <pc:docMk/>
      </pc:docMkLst>
      <pc:sldChg chg="modSp">
        <pc:chgData name="Natalie Jensen" userId="IVjqLuJmSCxeAj+ZLWokV0o24LkY5RN02tzP618V/ZY=" providerId="None" clId="Web-{08620F02-C076-45D6-889C-8540FBF025A1}" dt="2020-09-18T15:35:59.032" v="613" actId="20577"/>
        <pc:sldMkLst>
          <pc:docMk/>
          <pc:sldMk cId="78205021" sldId="350"/>
        </pc:sldMkLst>
        <pc:spChg chg="mod">
          <ac:chgData name="Natalie Jensen" userId="IVjqLuJmSCxeAj+ZLWokV0o24LkY5RN02tzP618V/ZY=" providerId="None" clId="Web-{08620F02-C076-45D6-889C-8540FBF025A1}" dt="2020-09-18T15:35:59.032" v="613" actId="20577"/>
          <ac:spMkLst>
            <pc:docMk/>
            <pc:sldMk cId="78205021" sldId="350"/>
            <ac:spMk id="3" creationId="{00000000-0000-0000-0000-000000000000}"/>
          </ac:spMkLst>
        </pc:spChg>
      </pc:sldChg>
      <pc:sldChg chg="modSp">
        <pc:chgData name="Natalie Jensen" userId="IVjqLuJmSCxeAj+ZLWokV0o24LkY5RN02tzP618V/ZY=" providerId="None" clId="Web-{08620F02-C076-45D6-889C-8540FBF025A1}" dt="2020-09-18T15:26:47.175" v="2" actId="20577"/>
        <pc:sldMkLst>
          <pc:docMk/>
          <pc:sldMk cId="32744601" sldId="371"/>
        </pc:sldMkLst>
        <pc:spChg chg="mod">
          <ac:chgData name="Natalie Jensen" userId="IVjqLuJmSCxeAj+ZLWokV0o24LkY5RN02tzP618V/ZY=" providerId="None" clId="Web-{08620F02-C076-45D6-889C-8540FBF025A1}" dt="2020-09-18T15:26:47.175" v="2" actId="20577"/>
          <ac:spMkLst>
            <pc:docMk/>
            <pc:sldMk cId="32744601" sldId="371"/>
            <ac:spMk id="15" creationId="{7FED8F54-9AC7-4CC5-BCFE-54730245A70D}"/>
          </ac:spMkLst>
        </pc:spChg>
      </pc:sldChg>
      <pc:sldChg chg="modSp">
        <pc:chgData name="Natalie Jensen" userId="IVjqLuJmSCxeAj+ZLWokV0o24LkY5RN02tzP618V/ZY=" providerId="None" clId="Web-{08620F02-C076-45D6-889C-8540FBF025A1}" dt="2020-09-18T15:40:18.648" v="650" actId="20577"/>
        <pc:sldMkLst>
          <pc:docMk/>
          <pc:sldMk cId="1155408562" sldId="373"/>
        </pc:sldMkLst>
        <pc:spChg chg="mod">
          <ac:chgData name="Natalie Jensen" userId="IVjqLuJmSCxeAj+ZLWokV0o24LkY5RN02tzP618V/ZY=" providerId="None" clId="Web-{08620F02-C076-45D6-889C-8540FBF025A1}" dt="2020-09-18T15:40:18.648" v="650" actId="20577"/>
          <ac:spMkLst>
            <pc:docMk/>
            <pc:sldMk cId="1155408562" sldId="373"/>
            <ac:spMk id="6" creationId="{00000000-0000-0000-0000-000000000000}"/>
          </ac:spMkLst>
        </pc:spChg>
      </pc:sldChg>
      <pc:sldChg chg="modSp">
        <pc:chgData name="Natalie Jensen" userId="IVjqLuJmSCxeAj+ZLWokV0o24LkY5RN02tzP618V/ZY=" providerId="None" clId="Web-{08620F02-C076-45D6-889C-8540FBF025A1}" dt="2020-09-18T15:32:29.824" v="575" actId="1076"/>
        <pc:sldMkLst>
          <pc:docMk/>
          <pc:sldMk cId="1708575079" sldId="377"/>
        </pc:sldMkLst>
        <pc:spChg chg="mod">
          <ac:chgData name="Natalie Jensen" userId="IVjqLuJmSCxeAj+ZLWokV0o24LkY5RN02tzP618V/ZY=" providerId="None" clId="Web-{08620F02-C076-45D6-889C-8540FBF025A1}" dt="2020-09-18T15:32:29.824" v="575" actId="1076"/>
          <ac:spMkLst>
            <pc:docMk/>
            <pc:sldMk cId="1708575079" sldId="377"/>
            <ac:spMk id="3" creationId="{00000000-0000-0000-0000-000000000000}"/>
          </ac:spMkLst>
        </pc:spChg>
      </pc:sldChg>
      <pc:sldChg chg="addSp modSp">
        <pc:chgData name="Natalie Jensen" userId="IVjqLuJmSCxeAj+ZLWokV0o24LkY5RN02tzP618V/ZY=" providerId="None" clId="Web-{08620F02-C076-45D6-889C-8540FBF025A1}" dt="2020-09-18T15:39:41.944" v="630" actId="1076"/>
        <pc:sldMkLst>
          <pc:docMk/>
          <pc:sldMk cId="2531111331" sldId="379"/>
        </pc:sldMkLst>
        <pc:picChg chg="add mod">
          <ac:chgData name="Natalie Jensen" userId="IVjqLuJmSCxeAj+ZLWokV0o24LkY5RN02tzP618V/ZY=" providerId="None" clId="Web-{08620F02-C076-45D6-889C-8540FBF025A1}" dt="2020-09-18T15:39:41.944" v="630" actId="1076"/>
          <ac:picMkLst>
            <pc:docMk/>
            <pc:sldMk cId="2531111331" sldId="379"/>
            <ac:picMk id="5" creationId="{1A6F081A-2D22-4FC7-A95B-895959A7276D}"/>
          </ac:picMkLst>
        </pc:picChg>
      </pc:sldChg>
      <pc:sldChg chg="addSp delSp modSp">
        <pc:chgData name="Natalie Jensen" userId="IVjqLuJmSCxeAj+ZLWokV0o24LkY5RN02tzP618V/ZY=" providerId="None" clId="Web-{08620F02-C076-45D6-889C-8540FBF025A1}" dt="2020-09-18T15:41:54.776" v="713" actId="1076"/>
        <pc:sldMkLst>
          <pc:docMk/>
          <pc:sldMk cId="2707114709" sldId="390"/>
        </pc:sldMkLst>
        <pc:spChg chg="mod">
          <ac:chgData name="Natalie Jensen" userId="IVjqLuJmSCxeAj+ZLWokV0o24LkY5RN02tzP618V/ZY=" providerId="None" clId="Web-{08620F02-C076-45D6-889C-8540FBF025A1}" dt="2020-09-18T15:40:35.399" v="655" actId="20577"/>
          <ac:spMkLst>
            <pc:docMk/>
            <pc:sldMk cId="2707114709" sldId="390"/>
            <ac:spMk id="5" creationId="{00000000-0000-0000-0000-000000000000}"/>
          </ac:spMkLst>
        </pc:spChg>
        <pc:spChg chg="add mod">
          <ac:chgData name="Natalie Jensen" userId="IVjqLuJmSCxeAj+ZLWokV0o24LkY5RN02tzP618V/ZY=" providerId="None" clId="Web-{08620F02-C076-45D6-889C-8540FBF025A1}" dt="2020-09-18T15:41:54.776" v="713" actId="1076"/>
          <ac:spMkLst>
            <pc:docMk/>
            <pc:sldMk cId="2707114709" sldId="390"/>
            <ac:spMk id="10" creationId="{F40C3815-5FFF-4B01-9D20-892E63B10FF3}"/>
          </ac:spMkLst>
        </pc:spChg>
        <pc:picChg chg="mod">
          <ac:chgData name="Natalie Jensen" userId="IVjqLuJmSCxeAj+ZLWokV0o24LkY5RN02tzP618V/ZY=" providerId="None" clId="Web-{08620F02-C076-45D6-889C-8540FBF025A1}" dt="2020-09-18T15:40:42.993" v="657" actId="1076"/>
          <ac:picMkLst>
            <pc:docMk/>
            <pc:sldMk cId="2707114709" sldId="390"/>
            <ac:picMk id="2" creationId="{D3FAB835-8F67-48E4-9192-2B8EB0020D17}"/>
          </ac:picMkLst>
        </pc:picChg>
        <pc:picChg chg="add del mod">
          <ac:chgData name="Natalie Jensen" userId="IVjqLuJmSCxeAj+ZLWokV0o24LkY5RN02tzP618V/ZY=" providerId="None" clId="Web-{08620F02-C076-45D6-889C-8540FBF025A1}" dt="2020-09-18T15:40:54.009" v="659"/>
          <ac:picMkLst>
            <pc:docMk/>
            <pc:sldMk cId="2707114709" sldId="390"/>
            <ac:picMk id="9" creationId="{A448F4B1-59E6-4D9A-8B02-E3982898C034}"/>
          </ac:picMkLst>
        </pc:picChg>
      </pc:sldChg>
      <pc:sldChg chg="modSp">
        <pc:chgData name="Natalie Jensen" userId="IVjqLuJmSCxeAj+ZLWokV0o24LkY5RN02tzP618V/ZY=" providerId="None" clId="Web-{08620F02-C076-45D6-889C-8540FBF025A1}" dt="2020-09-18T15:42:11.354" v="716" actId="20577"/>
        <pc:sldMkLst>
          <pc:docMk/>
          <pc:sldMk cId="287572433" sldId="399"/>
        </pc:sldMkLst>
        <pc:spChg chg="mod">
          <ac:chgData name="Natalie Jensen" userId="IVjqLuJmSCxeAj+ZLWokV0o24LkY5RN02tzP618V/ZY=" providerId="None" clId="Web-{08620F02-C076-45D6-889C-8540FBF025A1}" dt="2020-09-18T15:42:11.354" v="716" actId="20577"/>
          <ac:spMkLst>
            <pc:docMk/>
            <pc:sldMk cId="287572433" sldId="399"/>
            <ac:spMk id="2" creationId="{9BFB965F-6C0B-4554-A599-807356CD8E31}"/>
          </ac:spMkLst>
        </pc:spChg>
      </pc:sldChg>
    </pc:docChg>
  </pc:docChgLst>
  <pc:docChgLst>
    <pc:chgData clId="Web-{AA3B6083-E023-4350-8B87-2D356A36A2FF}"/>
    <pc:docChg chg="modSld">
      <pc:chgData name="" userId="" providerId="" clId="Web-{AA3B6083-E023-4350-8B87-2D356A36A2FF}" dt="2019-07-22T20:38:17.177" v="60"/>
      <pc:docMkLst>
        <pc:docMk/>
      </pc:docMkLst>
      <pc:sldChg chg="modNotes">
        <pc:chgData name="" userId="" providerId="" clId="Web-{AA3B6083-E023-4350-8B87-2D356A36A2FF}" dt="2019-07-22T20:33:25.583" v="46"/>
        <pc:sldMkLst>
          <pc:docMk/>
          <pc:sldMk cId="3944258009" sldId="272"/>
        </pc:sldMkLst>
      </pc:sldChg>
      <pc:sldChg chg="modNotes">
        <pc:chgData name="" userId="" providerId="" clId="Web-{AA3B6083-E023-4350-8B87-2D356A36A2FF}" dt="2019-07-22T20:37:47.302" v="47"/>
        <pc:sldMkLst>
          <pc:docMk/>
          <pc:sldMk cId="666464758" sldId="289"/>
        </pc:sldMkLst>
      </pc:sldChg>
      <pc:sldChg chg="modNotes">
        <pc:chgData name="" userId="" providerId="" clId="Web-{AA3B6083-E023-4350-8B87-2D356A36A2FF}" dt="2019-07-22T20:38:17.177" v="60"/>
        <pc:sldMkLst>
          <pc:docMk/>
          <pc:sldMk cId="2385982478" sldId="300"/>
        </pc:sldMkLst>
      </pc:sldChg>
    </pc:docChg>
  </pc:docChgLst>
  <pc:docChgLst>
    <pc:chgData clId="Web-{E9BFCD63-6E3D-4308-A3B5-B7C501F1AA86}"/>
    <pc:docChg chg="delSld modSld">
      <pc:chgData name="" userId="" providerId="" clId="Web-{E9BFCD63-6E3D-4308-A3B5-B7C501F1AA86}" dt="2019-08-21T23:48:27.350" v="1"/>
      <pc:docMkLst>
        <pc:docMk/>
      </pc:docMkLst>
      <pc:sldChg chg="delSp del">
        <pc:chgData name="" userId="" providerId="" clId="Web-{E9BFCD63-6E3D-4308-A3B5-B7C501F1AA86}" dt="2019-08-21T23:48:27.350" v="1"/>
        <pc:sldMkLst>
          <pc:docMk/>
          <pc:sldMk cId="2654412878" sldId="317"/>
        </pc:sldMkLst>
        <pc:picChg chg="del">
          <ac:chgData name="" userId="" providerId="" clId="Web-{E9BFCD63-6E3D-4308-A3B5-B7C501F1AA86}" dt="2019-08-21T23:48:23.647" v="0"/>
          <ac:picMkLst>
            <pc:docMk/>
            <pc:sldMk cId="2654412878" sldId="317"/>
            <ac:picMk id="9" creationId="{9AC327D4-209A-4BBD-A356-AD5E293428CC}"/>
          </ac:picMkLst>
        </pc:picChg>
      </pc:sldChg>
    </pc:docChg>
  </pc:docChgLst>
  <pc:docChgLst>
    <pc:chgData clId="Web-{D01FF15F-1140-4359-BC80-B9C61B031991}"/>
    <pc:docChg chg="modSld">
      <pc:chgData name="" userId="" providerId="" clId="Web-{D01FF15F-1140-4359-BC80-B9C61B031991}" dt="2020-03-27T16:49:55.152" v="178" actId="20577"/>
      <pc:docMkLst>
        <pc:docMk/>
      </pc:docMkLst>
      <pc:sldChg chg="addSp delSp modSp">
        <pc:chgData name="" userId="" providerId="" clId="Web-{D01FF15F-1140-4359-BC80-B9C61B031991}" dt="2020-03-27T16:30:27.967" v="115" actId="1076"/>
        <pc:sldMkLst>
          <pc:docMk/>
          <pc:sldMk cId="2385982478" sldId="300"/>
        </pc:sldMkLst>
        <pc:spChg chg="add mod">
          <ac:chgData name="" userId="" providerId="" clId="Web-{D01FF15F-1140-4359-BC80-B9C61B031991}" dt="2020-03-27T16:30:27.967" v="115" actId="1076"/>
          <ac:spMkLst>
            <pc:docMk/>
            <pc:sldMk cId="2385982478" sldId="300"/>
            <ac:spMk id="2" creationId="{9BFB965F-6C0B-4554-A599-807356CD8E31}"/>
          </ac:spMkLst>
        </pc:spChg>
        <pc:grpChg chg="del mod">
          <ac:chgData name="" userId="" providerId="" clId="Web-{D01FF15F-1140-4359-BC80-B9C61B031991}" dt="2020-03-27T16:21:33.489" v="82"/>
          <ac:grpSpMkLst>
            <pc:docMk/>
            <pc:sldMk cId="2385982478" sldId="300"/>
            <ac:grpSpMk id="11" creationId="{00000000-0000-0000-0000-000000000000}"/>
          </ac:grpSpMkLst>
        </pc:grpChg>
      </pc:sldChg>
      <pc:sldChg chg="modSp">
        <pc:chgData name="" userId="" providerId="" clId="Web-{D01FF15F-1140-4359-BC80-B9C61B031991}" dt="2020-03-27T16:49:52.356" v="177" actId="20577"/>
        <pc:sldMkLst>
          <pc:docMk/>
          <pc:sldMk cId="1964933060" sldId="318"/>
        </pc:sldMkLst>
        <pc:spChg chg="mod">
          <ac:chgData name="" userId="" providerId="" clId="Web-{D01FF15F-1140-4359-BC80-B9C61B031991}" dt="2020-03-27T16:49:52.356" v="177" actId="20577"/>
          <ac:spMkLst>
            <pc:docMk/>
            <pc:sldMk cId="1964933060" sldId="318"/>
            <ac:spMk id="3" creationId="{00000000-0000-0000-0000-000000000000}"/>
          </ac:spMkLst>
        </pc:spChg>
      </pc:sldChg>
      <pc:sldChg chg="modSp">
        <pc:chgData name="" userId="" providerId="" clId="Web-{D01FF15F-1140-4359-BC80-B9C61B031991}" dt="2020-03-27T16:19:11.273" v="0" actId="20577"/>
        <pc:sldMkLst>
          <pc:docMk/>
          <pc:sldMk cId="4140378547" sldId="320"/>
        </pc:sldMkLst>
        <pc:spChg chg="mod">
          <ac:chgData name="" userId="" providerId="" clId="Web-{D01FF15F-1140-4359-BC80-B9C61B031991}" dt="2020-03-27T16:19:11.273" v="0" actId="20577"/>
          <ac:spMkLst>
            <pc:docMk/>
            <pc:sldMk cId="4140378547" sldId="320"/>
            <ac:spMk id="3" creationId="{00000000-0000-0000-0000-000000000000}"/>
          </ac:spMkLst>
        </pc:spChg>
      </pc:sldChg>
      <pc:sldChg chg="modSp">
        <pc:chgData name="" userId="" providerId="" clId="Web-{D01FF15F-1140-4359-BC80-B9C61B031991}" dt="2020-03-27T16:48:04.654" v="126" actId="1076"/>
        <pc:sldMkLst>
          <pc:docMk/>
          <pc:sldMk cId="2280402619" sldId="321"/>
        </pc:sldMkLst>
        <pc:spChg chg="mod">
          <ac:chgData name="" userId="" providerId="" clId="Web-{D01FF15F-1140-4359-BC80-B9C61B031991}" dt="2020-03-27T16:48:04.654" v="126" actId="1076"/>
          <ac:spMkLst>
            <pc:docMk/>
            <pc:sldMk cId="2280402619" sldId="321"/>
            <ac:spMk id="11" creationId="{00000000-0000-0000-0000-000000000000}"/>
          </ac:spMkLst>
        </pc:spChg>
      </pc:sldChg>
      <pc:sldChg chg="modSp">
        <pc:chgData name="" userId="" providerId="" clId="Web-{D01FF15F-1140-4359-BC80-B9C61B031991}" dt="2020-03-27T16:46:45.686" v="124" actId="20577"/>
        <pc:sldMkLst>
          <pc:docMk/>
          <pc:sldMk cId="4234681700" sldId="325"/>
        </pc:sldMkLst>
        <pc:spChg chg="mod">
          <ac:chgData name="" userId="" providerId="" clId="Web-{D01FF15F-1140-4359-BC80-B9C61B031991}" dt="2020-03-27T16:19:15.726" v="3" actId="20577"/>
          <ac:spMkLst>
            <pc:docMk/>
            <pc:sldMk cId="4234681700" sldId="325"/>
            <ac:spMk id="5" creationId="{00000000-0000-0000-0000-000000000000}"/>
          </ac:spMkLst>
        </pc:spChg>
        <pc:spChg chg="mod">
          <ac:chgData name="" userId="" providerId="" clId="Web-{D01FF15F-1140-4359-BC80-B9C61B031991}" dt="2020-03-27T16:46:45.686" v="124" actId="20577"/>
          <ac:spMkLst>
            <pc:docMk/>
            <pc:sldMk cId="4234681700" sldId="325"/>
            <ac:spMk id="12" creationId="{C3AE358F-DF72-49E2-A4D0-85EB8378B601}"/>
          </ac:spMkLst>
        </pc:spChg>
      </pc:sldChg>
    </pc:docChg>
  </pc:docChgLst>
  <pc:docChgLst>
    <pc:chgData clId="Web-{BAED7A06-51A8-4229-A4DC-783E183AF508}"/>
    <pc:docChg chg="addSld modSld sldOrd">
      <pc:chgData name="" userId="" providerId="" clId="Web-{BAED7A06-51A8-4229-A4DC-783E183AF508}" dt="2020-05-12T16:31:40.782" v="452" actId="1076"/>
      <pc:docMkLst>
        <pc:docMk/>
      </pc:docMkLst>
      <pc:sldChg chg="addSp delSp modSp add ord replId">
        <pc:chgData name="" userId="" providerId="" clId="Web-{BAED7A06-51A8-4229-A4DC-783E183AF508}" dt="2020-05-12T15:46:22.792" v="56" actId="1076"/>
        <pc:sldMkLst>
          <pc:docMk/>
          <pc:sldMk cId="2051164343" sldId="338"/>
        </pc:sldMkLst>
        <pc:spChg chg="add mod">
          <ac:chgData name="" userId="" providerId="" clId="Web-{BAED7A06-51A8-4229-A4DC-783E183AF508}" dt="2020-05-12T15:46:22.792" v="56" actId="1076"/>
          <ac:spMkLst>
            <pc:docMk/>
            <pc:sldMk cId="2051164343" sldId="338"/>
            <ac:spMk id="2" creationId="{76704F38-7C79-4AD2-A71D-868905A7F169}"/>
          </ac:spMkLst>
        </pc:spChg>
        <pc:spChg chg="mod">
          <ac:chgData name="" userId="" providerId="" clId="Web-{BAED7A06-51A8-4229-A4DC-783E183AF508}" dt="2020-05-12T15:45:01.556" v="16" actId="20577"/>
          <ac:spMkLst>
            <pc:docMk/>
            <pc:sldMk cId="2051164343" sldId="338"/>
            <ac:spMk id="5" creationId="{00000000-0000-0000-0000-000000000000}"/>
          </ac:spMkLst>
        </pc:spChg>
        <pc:spChg chg="mod">
          <ac:chgData name="" userId="" providerId="" clId="Web-{BAED7A06-51A8-4229-A4DC-783E183AF508}" dt="2020-05-12T15:45:12.041" v="27" actId="20577"/>
          <ac:spMkLst>
            <pc:docMk/>
            <pc:sldMk cId="2051164343" sldId="338"/>
            <ac:spMk id="24" creationId="{8C1B1BDD-F932-468E-8D0C-059326347EE3}"/>
          </ac:spMkLst>
        </pc:spChg>
        <pc:spChg chg="mod">
          <ac:chgData name="" userId="" providerId="" clId="Web-{BAED7A06-51A8-4229-A4DC-783E183AF508}" dt="2020-05-12T15:45:18.041" v="30" actId="20577"/>
          <ac:spMkLst>
            <pc:docMk/>
            <pc:sldMk cId="2051164343" sldId="338"/>
            <ac:spMk id="25" creationId="{3B388341-D631-47DC-8352-A5F0937B6C67}"/>
          </ac:spMkLst>
        </pc:spChg>
        <pc:spChg chg="mod">
          <ac:chgData name="" userId="" providerId="" clId="Web-{BAED7A06-51A8-4229-A4DC-783E183AF508}" dt="2020-05-12T15:45:29.588" v="36" actId="20577"/>
          <ac:spMkLst>
            <pc:docMk/>
            <pc:sldMk cId="2051164343" sldId="338"/>
            <ac:spMk id="26" creationId="{FB7978BF-8565-401B-BB53-5DCCA9AFB543}"/>
          </ac:spMkLst>
        </pc:spChg>
        <pc:picChg chg="del">
          <ac:chgData name="" userId="" providerId="" clId="Web-{BAED7A06-51A8-4229-A4DC-783E183AF508}" dt="2020-05-12T15:45:07.041" v="23"/>
          <ac:picMkLst>
            <pc:docMk/>
            <pc:sldMk cId="2051164343" sldId="338"/>
            <ac:picMk id="14" creationId="{AC07BDC1-42E3-4AE4-9193-D08652B8C115}"/>
          </ac:picMkLst>
        </pc:picChg>
        <pc:picChg chg="del">
          <ac:chgData name="" userId="" providerId="" clId="Web-{BAED7A06-51A8-4229-A4DC-783E183AF508}" dt="2020-05-12T15:45:31.322" v="38"/>
          <ac:picMkLst>
            <pc:docMk/>
            <pc:sldMk cId="2051164343" sldId="338"/>
            <ac:picMk id="18" creationId="{BE132182-ED81-40BF-8FF2-376E33782C33}"/>
          </ac:picMkLst>
        </pc:picChg>
        <pc:picChg chg="del">
          <ac:chgData name="" userId="" providerId="" clId="Web-{BAED7A06-51A8-4229-A4DC-783E183AF508}" dt="2020-05-12T15:45:25.025" v="34"/>
          <ac:picMkLst>
            <pc:docMk/>
            <pc:sldMk cId="2051164343" sldId="338"/>
            <ac:picMk id="20" creationId="{E9A676CF-A0B0-43A9-8EBE-AF35C4ADBF47}"/>
          </ac:picMkLst>
        </pc:picChg>
        <pc:picChg chg="del">
          <ac:chgData name="" userId="" providerId="" clId="Web-{BAED7A06-51A8-4229-A4DC-783E183AF508}" dt="2020-05-12T15:45:22.713" v="33"/>
          <ac:picMkLst>
            <pc:docMk/>
            <pc:sldMk cId="2051164343" sldId="338"/>
            <ac:picMk id="22" creationId="{E14382FA-DFE6-4416-8AF7-49400FF3376B}"/>
          </ac:picMkLst>
        </pc:picChg>
        <pc:picChg chg="del">
          <ac:chgData name="" userId="" providerId="" clId="Web-{BAED7A06-51A8-4229-A4DC-783E183AF508}" dt="2020-05-12T15:45:20.572" v="32"/>
          <ac:picMkLst>
            <pc:docMk/>
            <pc:sldMk cId="2051164343" sldId="338"/>
            <ac:picMk id="27" creationId="{56192C3D-D5E6-4EF5-9DF6-771383A86A3A}"/>
          </ac:picMkLst>
        </pc:picChg>
      </pc:sldChg>
      <pc:sldChg chg="addSp delSp modSp add replId">
        <pc:chgData name="" userId="" providerId="" clId="Web-{BAED7A06-51A8-4229-A4DC-783E183AF508}" dt="2020-05-12T16:19:31.045" v="391" actId="1076"/>
        <pc:sldMkLst>
          <pc:docMk/>
          <pc:sldMk cId="971688342" sldId="339"/>
        </pc:sldMkLst>
        <pc:spChg chg="del mod">
          <ac:chgData name="" userId="" providerId="" clId="Web-{BAED7A06-51A8-4229-A4DC-783E183AF508}" dt="2020-05-12T16:07:05.823" v="252"/>
          <ac:spMkLst>
            <pc:docMk/>
            <pc:sldMk cId="971688342" sldId="339"/>
            <ac:spMk id="2" creationId="{76704F38-7C79-4AD2-A71D-868905A7F169}"/>
          </ac:spMkLst>
        </pc:spChg>
        <pc:spChg chg="del">
          <ac:chgData name="" userId="" providerId="" clId="Web-{BAED7A06-51A8-4229-A4DC-783E183AF508}" dt="2020-05-12T16:04:44.632" v="235"/>
          <ac:spMkLst>
            <pc:docMk/>
            <pc:sldMk cId="971688342" sldId="339"/>
            <ac:spMk id="3" creationId="{00000000-0000-0000-0000-000000000000}"/>
          </ac:spMkLst>
        </pc:spChg>
        <pc:spChg chg="del">
          <ac:chgData name="" userId="" providerId="" clId="Web-{BAED7A06-51A8-4229-A4DC-783E183AF508}" dt="2020-05-12T16:04:41.898" v="234"/>
          <ac:spMkLst>
            <pc:docMk/>
            <pc:sldMk cId="971688342" sldId="339"/>
            <ac:spMk id="4" creationId="{00000000-0000-0000-0000-000000000000}"/>
          </ac:spMkLst>
        </pc:spChg>
        <pc:spChg chg="mod">
          <ac:chgData name="" userId="" providerId="" clId="Web-{BAED7A06-51A8-4229-A4DC-783E183AF508}" dt="2020-05-12T16:06:59.386" v="250" actId="1076"/>
          <ac:spMkLst>
            <pc:docMk/>
            <pc:sldMk cId="971688342" sldId="339"/>
            <ac:spMk id="5" creationId="{00000000-0000-0000-0000-000000000000}"/>
          </ac:spMkLst>
        </pc:spChg>
        <pc:spChg chg="del mod">
          <ac:chgData name="" userId="" providerId="" clId="Web-{BAED7A06-51A8-4229-A4DC-783E183AF508}" dt="2020-05-12T16:10:37.813" v="314"/>
          <ac:spMkLst>
            <pc:docMk/>
            <pc:sldMk cId="971688342" sldId="339"/>
            <ac:spMk id="6" creationId="{00000000-0000-0000-0000-000000000000}"/>
          </ac:spMkLst>
        </pc:spChg>
        <pc:spChg chg="add mod">
          <ac:chgData name="" userId="" providerId="" clId="Web-{BAED7A06-51A8-4229-A4DC-783E183AF508}" dt="2020-05-12T16:18:35.028" v="387" actId="1076"/>
          <ac:spMkLst>
            <pc:docMk/>
            <pc:sldMk cId="971688342" sldId="339"/>
            <ac:spMk id="13" creationId="{DDDD1F4D-BA6F-4027-815C-A3A4BEE54AE7}"/>
          </ac:spMkLst>
        </pc:spChg>
        <pc:spChg chg="add mod">
          <ac:chgData name="" userId="" providerId="" clId="Web-{BAED7A06-51A8-4229-A4DC-783E183AF508}" dt="2020-05-12T16:18:18.293" v="384" actId="1076"/>
          <ac:spMkLst>
            <pc:docMk/>
            <pc:sldMk cId="971688342" sldId="339"/>
            <ac:spMk id="14" creationId="{C6BDBCD0-0AAE-4973-980C-CE1477D04485}"/>
          </ac:spMkLst>
        </pc:spChg>
        <pc:spChg chg="add del mod">
          <ac:chgData name="" userId="" providerId="" clId="Web-{BAED7A06-51A8-4229-A4DC-783E183AF508}" dt="2020-05-12T16:04:31.241" v="233"/>
          <ac:spMkLst>
            <pc:docMk/>
            <pc:sldMk cId="971688342" sldId="339"/>
            <ac:spMk id="15" creationId="{6F2C028E-A6AA-45AD-B9CA-B48C0BB82ED7}"/>
          </ac:spMkLst>
        </pc:spChg>
        <pc:spChg chg="add mod">
          <ac:chgData name="" userId="" providerId="" clId="Web-{BAED7A06-51A8-4229-A4DC-783E183AF508}" dt="2020-05-12T16:19:31.045" v="391" actId="1076"/>
          <ac:spMkLst>
            <pc:docMk/>
            <pc:sldMk cId="971688342" sldId="339"/>
            <ac:spMk id="16" creationId="{0D9F1F9D-25FF-4BFD-A58F-384D9EB6888E}"/>
          </ac:spMkLst>
        </pc:spChg>
        <pc:spChg chg="add mod">
          <ac:chgData name="" userId="" providerId="" clId="Web-{BAED7A06-51A8-4229-A4DC-783E183AF508}" dt="2020-05-12T16:09:07.608" v="267" actId="1076"/>
          <ac:spMkLst>
            <pc:docMk/>
            <pc:sldMk cId="971688342" sldId="339"/>
            <ac:spMk id="17" creationId="{B1764DDF-D13A-4019-9EB0-9DC32C2DBAF3}"/>
          </ac:spMkLst>
        </pc:spChg>
        <pc:spChg chg="add mod">
          <ac:chgData name="" userId="" providerId="" clId="Web-{BAED7A06-51A8-4229-A4DC-783E183AF508}" dt="2020-05-12T16:08:57.592" v="263" actId="1076"/>
          <ac:spMkLst>
            <pc:docMk/>
            <pc:sldMk cId="971688342" sldId="339"/>
            <ac:spMk id="18" creationId="{1FBCFA9B-E182-4464-B82F-4E76AD899640}"/>
          </ac:spMkLst>
        </pc:spChg>
        <pc:spChg chg="add del mod">
          <ac:chgData name="" userId="" providerId="" clId="Web-{BAED7A06-51A8-4229-A4DC-783E183AF508}" dt="2020-05-12T16:10:20.359" v="306"/>
          <ac:spMkLst>
            <pc:docMk/>
            <pc:sldMk cId="971688342" sldId="339"/>
            <ac:spMk id="19" creationId="{434AF6A4-7A21-4966-A129-597A9688F94C}"/>
          </ac:spMkLst>
        </pc:spChg>
        <pc:spChg chg="add mod">
          <ac:chgData name="" userId="" providerId="" clId="Web-{BAED7A06-51A8-4229-A4DC-783E183AF508}" dt="2020-05-12T16:18:24.278" v="385" actId="1076"/>
          <ac:spMkLst>
            <pc:docMk/>
            <pc:sldMk cId="971688342" sldId="339"/>
            <ac:spMk id="20" creationId="{DDAB5124-75B3-4525-8EC8-5837A3BEDA8B}"/>
          </ac:spMkLst>
        </pc:spChg>
        <pc:spChg chg="add mod">
          <ac:chgData name="" userId="" providerId="" clId="Web-{BAED7A06-51A8-4229-A4DC-783E183AF508}" dt="2020-05-12T16:18:27.809" v="386" actId="1076"/>
          <ac:spMkLst>
            <pc:docMk/>
            <pc:sldMk cId="971688342" sldId="339"/>
            <ac:spMk id="21" creationId="{C6D1BE3D-0557-4CA2-A051-7C1C266EFE43}"/>
          </ac:spMkLst>
        </pc:spChg>
        <pc:spChg chg="mod">
          <ac:chgData name="" userId="" providerId="" clId="Web-{BAED7A06-51A8-4229-A4DC-783E183AF508}" dt="2020-05-12T16:04:14.835" v="228"/>
          <ac:spMkLst>
            <pc:docMk/>
            <pc:sldMk cId="971688342" sldId="339"/>
            <ac:spMk id="25" creationId="{3B388341-D631-47DC-8352-A5F0937B6C67}"/>
          </ac:spMkLst>
        </pc:spChg>
        <pc:spChg chg="mod">
          <ac:chgData name="" userId="" providerId="" clId="Web-{BAED7A06-51A8-4229-A4DC-783E183AF508}" dt="2020-05-12T16:18:48.309" v="388" actId="1076"/>
          <ac:spMkLst>
            <pc:docMk/>
            <pc:sldMk cId="971688342" sldId="339"/>
            <ac:spMk id="26" creationId="{FB7978BF-8565-401B-BB53-5DCCA9AFB543}"/>
          </ac:spMkLst>
        </pc:spChg>
        <pc:picChg chg="del">
          <ac:chgData name="" userId="" providerId="" clId="Web-{BAED7A06-51A8-4229-A4DC-783E183AF508}" dt="2020-05-12T16:07:32.824" v="257"/>
          <ac:picMkLst>
            <pc:docMk/>
            <pc:sldMk cId="971688342" sldId="339"/>
            <ac:picMk id="8" creationId="{00000000-0000-0000-0000-000000000000}"/>
          </ac:picMkLst>
        </pc:picChg>
        <pc:picChg chg="del">
          <ac:chgData name="" userId="" providerId="" clId="Web-{BAED7A06-51A8-4229-A4DC-783E183AF508}" dt="2020-05-12T16:07:32.590" v="256"/>
          <ac:picMkLst>
            <pc:docMk/>
            <pc:sldMk cId="971688342" sldId="339"/>
            <ac:picMk id="10" creationId="{00000000-0000-0000-0000-000000000000}"/>
          </ac:picMkLst>
        </pc:picChg>
      </pc:sldChg>
      <pc:sldChg chg="addSp delSp modSp add replId">
        <pc:chgData name="" userId="" providerId="" clId="Web-{BAED7A06-51A8-4229-A4DC-783E183AF508}" dt="2020-05-12T16:31:40.782" v="452" actId="1076"/>
        <pc:sldMkLst>
          <pc:docMk/>
          <pc:sldMk cId="1584109879" sldId="340"/>
        </pc:sldMkLst>
        <pc:spChg chg="mod">
          <ac:chgData name="" userId="" providerId="" clId="Web-{BAED7A06-51A8-4229-A4DC-783E183AF508}" dt="2020-05-12T16:31:11.828" v="446" actId="20577"/>
          <ac:spMkLst>
            <pc:docMk/>
            <pc:sldMk cId="1584109879" sldId="340"/>
            <ac:spMk id="5" creationId="{00000000-0000-0000-0000-000000000000}"/>
          </ac:spMkLst>
        </pc:spChg>
        <pc:spChg chg="del mod">
          <ac:chgData name="" userId="" providerId="" clId="Web-{BAED7A06-51A8-4229-A4DC-783E183AF508}" dt="2020-05-12T16:29:55.873" v="405"/>
          <ac:spMkLst>
            <pc:docMk/>
            <pc:sldMk cId="1584109879" sldId="340"/>
            <ac:spMk id="13" creationId="{DDDD1F4D-BA6F-4027-815C-A3A4BEE54AE7}"/>
          </ac:spMkLst>
        </pc:spChg>
        <pc:spChg chg="del mod">
          <ac:chgData name="" userId="" providerId="" clId="Web-{BAED7A06-51A8-4229-A4DC-783E183AF508}" dt="2020-05-12T16:29:47.295" v="401"/>
          <ac:spMkLst>
            <pc:docMk/>
            <pc:sldMk cId="1584109879" sldId="340"/>
            <ac:spMk id="14" creationId="{C6BDBCD0-0AAE-4973-980C-CE1477D04485}"/>
          </ac:spMkLst>
        </pc:spChg>
        <pc:spChg chg="mod">
          <ac:chgData name="" userId="" providerId="" clId="Web-{BAED7A06-51A8-4229-A4DC-783E183AF508}" dt="2020-05-12T16:30:45.905" v="414" actId="20577"/>
          <ac:spMkLst>
            <pc:docMk/>
            <pc:sldMk cId="1584109879" sldId="340"/>
            <ac:spMk id="16" creationId="{0D9F1F9D-25FF-4BFD-A58F-384D9EB6888E}"/>
          </ac:spMkLst>
        </pc:spChg>
        <pc:spChg chg="del">
          <ac:chgData name="" userId="" providerId="" clId="Web-{BAED7A06-51A8-4229-A4DC-783E183AF508}" dt="2020-05-12T16:30:51.171" v="417"/>
          <ac:spMkLst>
            <pc:docMk/>
            <pc:sldMk cId="1584109879" sldId="340"/>
            <ac:spMk id="18" creationId="{1FBCFA9B-E182-4464-B82F-4E76AD899640}"/>
          </ac:spMkLst>
        </pc:spChg>
        <pc:spChg chg="del">
          <ac:chgData name="" userId="" providerId="" clId="Web-{BAED7A06-51A8-4229-A4DC-783E183AF508}" dt="2020-05-12T16:29:58.279" v="406"/>
          <ac:spMkLst>
            <pc:docMk/>
            <pc:sldMk cId="1584109879" sldId="340"/>
            <ac:spMk id="20" creationId="{DDAB5124-75B3-4525-8EC8-5837A3BEDA8B}"/>
          </ac:spMkLst>
        </pc:spChg>
        <pc:spChg chg="del mod">
          <ac:chgData name="" userId="" providerId="" clId="Web-{BAED7A06-51A8-4229-A4DC-783E183AF508}" dt="2020-05-12T16:30:28.061" v="410"/>
          <ac:spMkLst>
            <pc:docMk/>
            <pc:sldMk cId="1584109879" sldId="340"/>
            <ac:spMk id="21" creationId="{C6D1BE3D-0557-4CA2-A051-7C1C266EFE43}"/>
          </ac:spMkLst>
        </pc:spChg>
        <pc:spChg chg="mod">
          <ac:chgData name="" userId="" providerId="" clId="Web-{BAED7A06-51A8-4229-A4DC-783E183AF508}" dt="2020-05-12T16:30:32.827" v="412" actId="20577"/>
          <ac:spMkLst>
            <pc:docMk/>
            <pc:sldMk cId="1584109879" sldId="340"/>
            <ac:spMk id="26" creationId="{FB7978BF-8565-401B-BB53-5DCCA9AFB543}"/>
          </ac:spMkLst>
        </pc:spChg>
        <pc:picChg chg="add mod">
          <ac:chgData name="" userId="" providerId="" clId="Web-{BAED7A06-51A8-4229-A4DC-783E183AF508}" dt="2020-05-12T16:31:40.782" v="452" actId="1076"/>
          <ac:picMkLst>
            <pc:docMk/>
            <pc:sldMk cId="1584109879" sldId="340"/>
            <ac:picMk id="2" creationId="{62F34A28-E933-4910-9A93-34D1A69E8258}"/>
          </ac:picMkLst>
        </pc:picChg>
      </pc:sldChg>
    </pc:docChg>
  </pc:docChgLst>
  <pc:docChgLst>
    <pc:chgData clId="Web-{8474E8F7-D487-474C-B9CF-E14F8619D07B}"/>
    <pc:docChg chg="addSld delSld modSld sldOrd">
      <pc:chgData name="" userId="" providerId="" clId="Web-{8474E8F7-D487-474C-B9CF-E14F8619D07B}" dt="2020-03-26T21:52:13.451" v="3361" actId="20577"/>
      <pc:docMkLst>
        <pc:docMk/>
      </pc:docMkLst>
      <pc:sldChg chg="modSp modNotes">
        <pc:chgData name="" userId="" providerId="" clId="Web-{8474E8F7-D487-474C-B9CF-E14F8619D07B}" dt="2020-03-26T21:42:14.351" v="2885"/>
        <pc:sldMkLst>
          <pc:docMk/>
          <pc:sldMk cId="4098209124" sldId="309"/>
        </pc:sldMkLst>
        <pc:spChg chg="mod">
          <ac:chgData name="" userId="" providerId="" clId="Web-{8474E8F7-D487-474C-B9CF-E14F8619D07B}" dt="2020-03-26T20:58:04.968" v="598" actId="1076"/>
          <ac:spMkLst>
            <pc:docMk/>
            <pc:sldMk cId="4098209124" sldId="309"/>
            <ac:spMk id="30" creationId="{00000000-0000-0000-0000-000000000000}"/>
          </ac:spMkLst>
        </pc:spChg>
      </pc:sldChg>
      <pc:sldChg chg="addSp modSp">
        <pc:chgData name="" userId="" providerId="" clId="Web-{8474E8F7-D487-474C-B9CF-E14F8619D07B}" dt="2020-03-26T21:25:02.616" v="1834" actId="20577"/>
        <pc:sldMkLst>
          <pc:docMk/>
          <pc:sldMk cId="1964933060" sldId="318"/>
        </pc:sldMkLst>
        <pc:spChg chg="mod">
          <ac:chgData name="" userId="" providerId="" clId="Web-{8474E8F7-D487-474C-B9CF-E14F8619D07B}" dt="2020-03-26T21:25:02.616" v="1834" actId="20577"/>
          <ac:spMkLst>
            <pc:docMk/>
            <pc:sldMk cId="1964933060" sldId="318"/>
            <ac:spMk id="3" creationId="{00000000-0000-0000-0000-000000000000}"/>
          </ac:spMkLst>
        </pc:spChg>
        <pc:spChg chg="add mod">
          <ac:chgData name="" userId="" providerId="" clId="Web-{8474E8F7-D487-474C-B9CF-E14F8619D07B}" dt="2020-03-26T21:13:24.751" v="1099" actId="20577"/>
          <ac:spMkLst>
            <pc:docMk/>
            <pc:sldMk cId="1964933060" sldId="318"/>
            <ac:spMk id="4" creationId="{E9ACF63D-67F6-4183-8083-8A4E38296DF5}"/>
          </ac:spMkLst>
        </pc:spChg>
      </pc:sldChg>
      <pc:sldChg chg="addSp modSp">
        <pc:chgData name="" userId="" providerId="" clId="Web-{8474E8F7-D487-474C-B9CF-E14F8619D07B}" dt="2020-03-26T21:46:35.362" v="3188" actId="20577"/>
        <pc:sldMkLst>
          <pc:docMk/>
          <pc:sldMk cId="4140378547" sldId="320"/>
        </pc:sldMkLst>
        <pc:spChg chg="mod">
          <ac:chgData name="" userId="" providerId="" clId="Web-{8474E8F7-D487-474C-B9CF-E14F8619D07B}" dt="2020-03-26T21:43:51.709" v="3002" actId="20577"/>
          <ac:spMkLst>
            <pc:docMk/>
            <pc:sldMk cId="4140378547" sldId="320"/>
            <ac:spMk id="3" creationId="{00000000-0000-0000-0000-000000000000}"/>
          </ac:spMkLst>
        </pc:spChg>
        <pc:spChg chg="add mod">
          <ac:chgData name="" userId="" providerId="" clId="Web-{8474E8F7-D487-474C-B9CF-E14F8619D07B}" dt="2020-03-26T21:46:35.362" v="3188" actId="20577"/>
          <ac:spMkLst>
            <pc:docMk/>
            <pc:sldMk cId="4140378547" sldId="320"/>
            <ac:spMk id="4" creationId="{824AFDB0-7E3B-4105-BFBF-2B13138B8004}"/>
          </ac:spMkLst>
        </pc:spChg>
      </pc:sldChg>
      <pc:sldChg chg="modSp">
        <pc:chgData name="" userId="" providerId="" clId="Web-{8474E8F7-D487-474C-B9CF-E14F8619D07B}" dt="2020-03-26T21:50:10.672" v="3327" actId="20577"/>
        <pc:sldMkLst>
          <pc:docMk/>
          <pc:sldMk cId="2280402619" sldId="321"/>
        </pc:sldMkLst>
        <pc:spChg chg="mod">
          <ac:chgData name="" userId="" providerId="" clId="Web-{8474E8F7-D487-474C-B9CF-E14F8619D07B}" dt="2020-03-26T21:39:30.056" v="2646" actId="1076"/>
          <ac:spMkLst>
            <pc:docMk/>
            <pc:sldMk cId="2280402619" sldId="321"/>
            <ac:spMk id="5" creationId="{00000000-0000-0000-0000-000000000000}"/>
          </ac:spMkLst>
        </pc:spChg>
        <pc:spChg chg="mod">
          <ac:chgData name="" userId="" providerId="" clId="Web-{8474E8F7-D487-474C-B9CF-E14F8619D07B}" dt="2020-03-26T21:50:10.672" v="3327" actId="20577"/>
          <ac:spMkLst>
            <pc:docMk/>
            <pc:sldMk cId="2280402619" sldId="321"/>
            <ac:spMk id="11" creationId="{00000000-0000-0000-0000-000000000000}"/>
          </ac:spMkLst>
        </pc:spChg>
      </pc:sldChg>
      <pc:sldChg chg="addSp">
        <pc:chgData name="" userId="" providerId="" clId="Web-{8474E8F7-D487-474C-B9CF-E14F8619D07B}" dt="2020-03-26T21:48:21.955" v="3270"/>
        <pc:sldMkLst>
          <pc:docMk/>
          <pc:sldMk cId="1754374741" sldId="322"/>
        </pc:sldMkLst>
        <pc:spChg chg="add">
          <ac:chgData name="" userId="" providerId="" clId="Web-{8474E8F7-D487-474C-B9CF-E14F8619D07B}" dt="2020-03-26T21:48:21.955" v="3270"/>
          <ac:spMkLst>
            <pc:docMk/>
            <pc:sldMk cId="1754374741" sldId="322"/>
            <ac:spMk id="2" creationId="{344DFDCA-230E-457F-BBEF-5B40F5581FDA}"/>
          </ac:spMkLst>
        </pc:spChg>
      </pc:sldChg>
      <pc:sldChg chg="modSp">
        <pc:chgData name="" userId="" providerId="" clId="Web-{8474E8F7-D487-474C-B9CF-E14F8619D07B}" dt="2020-03-26T21:47:34.080" v="3240" actId="1076"/>
        <pc:sldMkLst>
          <pc:docMk/>
          <pc:sldMk cId="1606634860" sldId="323"/>
        </pc:sldMkLst>
        <pc:spChg chg="mod">
          <ac:chgData name="" userId="" providerId="" clId="Web-{8474E8F7-D487-474C-B9CF-E14F8619D07B}" dt="2020-03-26T21:47:34.080" v="3240" actId="1076"/>
          <ac:spMkLst>
            <pc:docMk/>
            <pc:sldMk cId="1606634860" sldId="323"/>
            <ac:spMk id="3" creationId="{00000000-0000-0000-0000-000000000000}"/>
          </ac:spMkLst>
        </pc:spChg>
      </pc:sldChg>
      <pc:sldChg chg="modSp">
        <pc:chgData name="" userId="" providerId="" clId="Web-{8474E8F7-D487-474C-B9CF-E14F8619D07B}" dt="2020-03-26T21:32:33.953" v="2068" actId="20577"/>
        <pc:sldMkLst>
          <pc:docMk/>
          <pc:sldMk cId="4202636348" sldId="324"/>
        </pc:sldMkLst>
        <pc:spChg chg="mod">
          <ac:chgData name="" userId="" providerId="" clId="Web-{8474E8F7-D487-474C-B9CF-E14F8619D07B}" dt="2020-03-26T21:32:01.297" v="2057" actId="1076"/>
          <ac:spMkLst>
            <pc:docMk/>
            <pc:sldMk cId="4202636348" sldId="324"/>
            <ac:spMk id="4" creationId="{00000000-0000-0000-0000-000000000000}"/>
          </ac:spMkLst>
        </pc:spChg>
        <pc:spChg chg="mod">
          <ac:chgData name="" userId="" providerId="" clId="Web-{8474E8F7-D487-474C-B9CF-E14F8619D07B}" dt="2020-03-26T21:32:03.922" v="2058" actId="1076"/>
          <ac:spMkLst>
            <pc:docMk/>
            <pc:sldMk cId="4202636348" sldId="324"/>
            <ac:spMk id="5" creationId="{00000000-0000-0000-0000-000000000000}"/>
          </ac:spMkLst>
        </pc:spChg>
        <pc:spChg chg="mod">
          <ac:chgData name="" userId="" providerId="" clId="Web-{8474E8F7-D487-474C-B9CF-E14F8619D07B}" dt="2020-03-26T21:31:23.688" v="2050" actId="1076"/>
          <ac:spMkLst>
            <pc:docMk/>
            <pc:sldMk cId="4202636348" sldId="324"/>
            <ac:spMk id="7" creationId="{00000000-0000-0000-0000-000000000000}"/>
          </ac:spMkLst>
        </pc:spChg>
        <pc:spChg chg="mod">
          <ac:chgData name="" userId="" providerId="" clId="Web-{8474E8F7-D487-474C-B9CF-E14F8619D07B}" dt="2020-03-26T21:32:33.953" v="2068" actId="20577"/>
          <ac:spMkLst>
            <pc:docMk/>
            <pc:sldMk cId="4202636348" sldId="324"/>
            <ac:spMk id="12" creationId="{C3AE358F-DF72-49E2-A4D0-85EB8378B601}"/>
          </ac:spMkLst>
        </pc:spChg>
        <pc:picChg chg="mod">
          <ac:chgData name="" userId="" providerId="" clId="Web-{8474E8F7-D487-474C-B9CF-E14F8619D07B}" dt="2020-03-26T21:31:47.329" v="2052" actId="1076"/>
          <ac:picMkLst>
            <pc:docMk/>
            <pc:sldMk cId="4202636348" sldId="324"/>
            <ac:picMk id="8" creationId="{00000000-0000-0000-0000-000000000000}"/>
          </ac:picMkLst>
        </pc:picChg>
        <pc:picChg chg="mod">
          <ac:chgData name="" userId="" providerId="" clId="Web-{8474E8F7-D487-474C-B9CF-E14F8619D07B}" dt="2020-03-26T21:31:54.204" v="2054" actId="1076"/>
          <ac:picMkLst>
            <pc:docMk/>
            <pc:sldMk cId="4202636348" sldId="324"/>
            <ac:picMk id="10" creationId="{00000000-0000-0000-0000-000000000000}"/>
          </ac:picMkLst>
        </pc:picChg>
      </pc:sldChg>
      <pc:sldChg chg="modSp add replId modNotes">
        <pc:chgData name="" userId="" providerId="" clId="Web-{8474E8F7-D487-474C-B9CF-E14F8619D07B}" dt="2020-03-26T21:52:13.451" v="3360" actId="20577"/>
        <pc:sldMkLst>
          <pc:docMk/>
          <pc:sldMk cId="4234681700" sldId="325"/>
        </pc:sldMkLst>
        <pc:spChg chg="mod">
          <ac:chgData name="" userId="" providerId="" clId="Web-{8474E8F7-D487-474C-B9CF-E14F8619D07B}" dt="2020-03-26T21:38:50.932" v="2640" actId="1076"/>
          <ac:spMkLst>
            <pc:docMk/>
            <pc:sldMk cId="4234681700" sldId="325"/>
            <ac:spMk id="5" creationId="{00000000-0000-0000-0000-000000000000}"/>
          </ac:spMkLst>
        </pc:spChg>
        <pc:spChg chg="mod">
          <ac:chgData name="" userId="" providerId="" clId="Web-{8474E8F7-D487-474C-B9CF-E14F8619D07B}" dt="2020-03-26T21:52:13.451" v="3360" actId="20577"/>
          <ac:spMkLst>
            <pc:docMk/>
            <pc:sldMk cId="4234681700" sldId="325"/>
            <ac:spMk id="12" creationId="{C3AE358F-DF72-49E2-A4D0-85EB8378B601}"/>
          </ac:spMkLst>
        </pc:spChg>
      </pc:sldChg>
      <pc:sldChg chg="addSp delSp modSp add replId">
        <pc:chgData name="" userId="" providerId="" clId="Web-{8474E8F7-D487-474C-B9CF-E14F8619D07B}" dt="2020-03-26T21:12:26.111" v="1096" actId="20577"/>
        <pc:sldMkLst>
          <pc:docMk/>
          <pc:sldMk cId="3739091506" sldId="326"/>
        </pc:sldMkLst>
        <pc:spChg chg="add del mod">
          <ac:chgData name="" userId="" providerId="" clId="Web-{8474E8F7-D487-474C-B9CF-E14F8619D07B}" dt="2020-03-26T21:10:09.738" v="954" actId="20577"/>
          <ac:spMkLst>
            <pc:docMk/>
            <pc:sldMk cId="3739091506" sldId="326"/>
            <ac:spMk id="5" creationId="{00000000-0000-0000-0000-000000000000}"/>
          </ac:spMkLst>
        </pc:spChg>
        <pc:spChg chg="mod">
          <ac:chgData name="" userId="" providerId="" clId="Web-{8474E8F7-D487-474C-B9CF-E14F8619D07B}" dt="2020-03-26T21:12:26.111" v="1096" actId="20577"/>
          <ac:spMkLst>
            <pc:docMk/>
            <pc:sldMk cId="3739091506" sldId="326"/>
            <ac:spMk id="11" creationId="{00000000-0000-0000-0000-000000000000}"/>
          </ac:spMkLst>
        </pc:spChg>
      </pc:sldChg>
      <pc:sldChg chg="modSp add replId modNotes">
        <pc:chgData name="" userId="" providerId="" clId="Web-{8474E8F7-D487-474C-B9CF-E14F8619D07B}" dt="2020-03-26T21:35:54.012" v="2478"/>
        <pc:sldMkLst>
          <pc:docMk/>
          <pc:sldMk cId="3577228483" sldId="327"/>
        </pc:sldMkLst>
        <pc:spChg chg="mod">
          <ac:chgData name="" userId="" providerId="" clId="Web-{8474E8F7-D487-474C-B9CF-E14F8619D07B}" dt="2020-03-26T21:35:42.231" v="2475" actId="20577"/>
          <ac:spMkLst>
            <pc:docMk/>
            <pc:sldMk cId="3577228483" sldId="327"/>
            <ac:spMk id="12" creationId="{C3AE358F-DF72-49E2-A4D0-85EB8378B601}"/>
          </ac:spMkLst>
        </pc:spChg>
      </pc:sldChg>
      <pc:sldChg chg="add del replId">
        <pc:chgData name="" userId="" providerId="" clId="Web-{8474E8F7-D487-474C-B9CF-E14F8619D07B}" dt="2020-03-26T21:47:42.986" v="3241"/>
        <pc:sldMkLst>
          <pc:docMk/>
          <pc:sldMk cId="2107101334" sldId="328"/>
        </pc:sldMkLst>
      </pc:sldChg>
      <pc:sldChg chg="modSp add replId">
        <pc:chgData name="" userId="" providerId="" clId="Web-{8474E8F7-D487-474C-B9CF-E14F8619D07B}" dt="2020-03-26T21:48:14.611" v="3269" actId="1076"/>
        <pc:sldMkLst>
          <pc:docMk/>
          <pc:sldMk cId="4110105744" sldId="328"/>
        </pc:sldMkLst>
        <pc:spChg chg="mod">
          <ac:chgData name="" userId="" providerId="" clId="Web-{8474E8F7-D487-474C-B9CF-E14F8619D07B}" dt="2020-03-26T21:48:14.611" v="3269" actId="1076"/>
          <ac:spMkLst>
            <pc:docMk/>
            <pc:sldMk cId="4110105744" sldId="328"/>
            <ac:spMk id="3" creationId="{00000000-0000-0000-0000-000000000000}"/>
          </ac:spMkLst>
        </pc:spChg>
      </pc:sldChg>
      <pc:sldChg chg="modSp add ord replId">
        <pc:chgData name="" userId="" providerId="" clId="Web-{8474E8F7-D487-474C-B9CF-E14F8619D07B}" dt="2020-03-26T21:48:32.361" v="3273" actId="20577"/>
        <pc:sldMkLst>
          <pc:docMk/>
          <pc:sldMk cId="2698120170" sldId="329"/>
        </pc:sldMkLst>
        <pc:spChg chg="mod">
          <ac:chgData name="" userId="" providerId="" clId="Web-{8474E8F7-D487-474C-B9CF-E14F8619D07B}" dt="2020-03-26T21:48:32.361" v="3273" actId="20577"/>
          <ac:spMkLst>
            <pc:docMk/>
            <pc:sldMk cId="2698120170" sldId="329"/>
            <ac:spMk id="3" creationId="{00000000-0000-0000-0000-000000000000}"/>
          </ac:spMkLst>
        </pc:spChg>
      </pc:sldChg>
    </pc:docChg>
  </pc:docChgLst>
  <pc:docChgLst>
    <pc:chgData clId="Web-{51EF0E33-5051-48FB-8F68-77F6EEA521A4}"/>
    <pc:docChg chg="addSld modSld">
      <pc:chgData name="" userId="" providerId="" clId="Web-{51EF0E33-5051-48FB-8F68-77F6EEA521A4}" dt="2020-05-12T19:36:32.619" v="133" actId="1076"/>
      <pc:docMkLst>
        <pc:docMk/>
      </pc:docMkLst>
      <pc:sldChg chg="modSp">
        <pc:chgData name="" userId="" providerId="" clId="Web-{51EF0E33-5051-48FB-8F68-77F6EEA521A4}" dt="2020-05-12T19:36:32.619" v="133" actId="1076"/>
        <pc:sldMkLst>
          <pc:docMk/>
          <pc:sldMk cId="4098209124" sldId="309"/>
        </pc:sldMkLst>
        <pc:spChg chg="mod">
          <ac:chgData name="" userId="" providerId="" clId="Web-{51EF0E33-5051-48FB-8F68-77F6EEA521A4}" dt="2020-05-12T19:36:32.619" v="133" actId="1076"/>
          <ac:spMkLst>
            <pc:docMk/>
            <pc:sldMk cId="4098209124" sldId="309"/>
            <ac:spMk id="2" creationId="{28506EE2-39F0-4435-A1E2-3B8BB6FBDB60}"/>
          </ac:spMkLst>
        </pc:spChg>
      </pc:sldChg>
      <pc:sldChg chg="addSp delSp modSp">
        <pc:chgData name="" userId="" providerId="" clId="Web-{51EF0E33-5051-48FB-8F68-77F6EEA521A4}" dt="2020-05-12T19:35:46.478" v="104" actId="20577"/>
        <pc:sldMkLst>
          <pc:docMk/>
          <pc:sldMk cId="3726710697" sldId="341"/>
        </pc:sldMkLst>
        <pc:spChg chg="mod">
          <ac:chgData name="" userId="" providerId="" clId="Web-{51EF0E33-5051-48FB-8F68-77F6EEA521A4}" dt="2020-05-12T19:35:46.478" v="104" actId="20577"/>
          <ac:spMkLst>
            <pc:docMk/>
            <pc:sldMk cId="3726710697" sldId="341"/>
            <ac:spMk id="5" creationId="{00000000-0000-0000-0000-000000000000}"/>
          </ac:spMkLst>
        </pc:spChg>
        <pc:spChg chg="add mod">
          <ac:chgData name="" userId="" providerId="" clId="Web-{51EF0E33-5051-48FB-8F68-77F6EEA521A4}" dt="2020-05-12T19:34:58.830" v="99" actId="1076"/>
          <ac:spMkLst>
            <pc:docMk/>
            <pc:sldMk cId="3726710697" sldId="341"/>
            <ac:spMk id="6" creationId="{3B13FC0F-8F35-4EBD-B897-781CE74B1F07}"/>
          </ac:spMkLst>
        </pc:spChg>
        <pc:spChg chg="mod">
          <ac:chgData name="" userId="" providerId="" clId="Web-{51EF0E33-5051-48FB-8F68-77F6EEA521A4}" dt="2020-05-12T19:32:40.312" v="36" actId="20577"/>
          <ac:spMkLst>
            <pc:docMk/>
            <pc:sldMk cId="3726710697" sldId="341"/>
            <ac:spMk id="11" creationId="{4E3D9E8C-309B-4B78-9124-CAD737223862}"/>
          </ac:spMkLst>
        </pc:spChg>
        <pc:picChg chg="add mod">
          <ac:chgData name="" userId="" providerId="" clId="Web-{51EF0E33-5051-48FB-8F68-77F6EEA521A4}" dt="2020-05-12T19:34:29.033" v="96"/>
          <ac:picMkLst>
            <pc:docMk/>
            <pc:sldMk cId="3726710697" sldId="341"/>
            <ac:picMk id="2" creationId="{4E505EB3-6639-41DD-95E7-A275D757E6CC}"/>
          </ac:picMkLst>
        </pc:picChg>
        <pc:picChg chg="del">
          <ac:chgData name="" userId="" providerId="" clId="Web-{51EF0E33-5051-48FB-8F68-77F6EEA521A4}" dt="2020-05-12T19:32:43.812" v="40"/>
          <ac:picMkLst>
            <pc:docMk/>
            <pc:sldMk cId="3726710697" sldId="341"/>
            <ac:picMk id="4" creationId="{CE0F0ACF-847B-4CE2-8E54-2ED66DCDC99E}"/>
          </ac:picMkLst>
        </pc:picChg>
      </pc:sldChg>
      <pc:sldChg chg="modSp add replId">
        <pc:chgData name="" userId="" providerId="" clId="Web-{51EF0E33-5051-48FB-8F68-77F6EEA521A4}" dt="2020-05-12T19:31:33.201" v="3" actId="20577"/>
        <pc:sldMkLst>
          <pc:docMk/>
          <pc:sldMk cId="3717469491" sldId="344"/>
        </pc:sldMkLst>
        <pc:spChg chg="mod">
          <ac:chgData name="" userId="" providerId="" clId="Web-{51EF0E33-5051-48FB-8F68-77F6EEA521A4}" dt="2020-05-12T19:31:33.201" v="3" actId="20577"/>
          <ac:spMkLst>
            <pc:docMk/>
            <pc:sldMk cId="3717469491" sldId="344"/>
            <ac:spMk id="5" creationId="{00000000-0000-0000-0000-000000000000}"/>
          </ac:spMkLst>
        </pc:spChg>
      </pc:sldChg>
    </pc:docChg>
  </pc:docChgLst>
  <pc:docChgLst>
    <pc:chgData name="Aaron Kunst" clId="Web-{62B2BCAA-6497-4CB6-A6F8-7FF26219C51A}"/>
    <pc:docChg chg="addSld modSld">
      <pc:chgData name="Aaron Kunst" userId="" providerId="" clId="Web-{62B2BCAA-6497-4CB6-A6F8-7FF26219C51A}" dt="2020-06-11T18:37:57.338" v="227" actId="1076"/>
      <pc:docMkLst>
        <pc:docMk/>
      </pc:docMkLst>
      <pc:sldChg chg="modSp modNotes">
        <pc:chgData name="Aaron Kunst" userId="" providerId="" clId="Web-{62B2BCAA-6497-4CB6-A6F8-7FF26219C51A}" dt="2020-06-11T18:36:49.131" v="215"/>
        <pc:sldMkLst>
          <pc:docMk/>
          <pc:sldMk cId="2280402619" sldId="321"/>
        </pc:sldMkLst>
        <pc:spChg chg="mod">
          <ac:chgData name="Aaron Kunst" userId="" providerId="" clId="Web-{62B2BCAA-6497-4CB6-A6F8-7FF26219C51A}" dt="2020-06-11T18:07:34.083" v="148" actId="14100"/>
          <ac:spMkLst>
            <pc:docMk/>
            <pc:sldMk cId="2280402619" sldId="321"/>
            <ac:spMk id="11" creationId="{00000000-0000-0000-0000-000000000000}"/>
          </ac:spMkLst>
        </pc:spChg>
      </pc:sldChg>
      <pc:sldChg chg="addSp delSp modSp">
        <pc:chgData name="Aaron Kunst" userId="" providerId="" clId="Web-{62B2BCAA-6497-4CB6-A6F8-7FF26219C51A}" dt="2020-06-11T18:37:57.338" v="227" actId="1076"/>
        <pc:sldMkLst>
          <pc:docMk/>
          <pc:sldMk cId="1754374741" sldId="322"/>
        </pc:sldMkLst>
        <pc:spChg chg="del mod">
          <ac:chgData name="Aaron Kunst" userId="" providerId="" clId="Web-{62B2BCAA-6497-4CB6-A6F8-7FF26219C51A}" dt="2020-06-11T18:28:38.755" v="151"/>
          <ac:spMkLst>
            <pc:docMk/>
            <pc:sldMk cId="1754374741" sldId="322"/>
            <ac:spMk id="2" creationId="{344DFDCA-230E-457F-BBEF-5B40F5581FDA}"/>
          </ac:spMkLst>
        </pc:spChg>
        <pc:spChg chg="mod">
          <ac:chgData name="Aaron Kunst" userId="" providerId="" clId="Web-{62B2BCAA-6497-4CB6-A6F8-7FF26219C51A}" dt="2020-06-11T18:29:19.773" v="160" actId="1076"/>
          <ac:spMkLst>
            <pc:docMk/>
            <pc:sldMk cId="1754374741" sldId="322"/>
            <ac:spMk id="5" creationId="{00000000-0000-0000-0000-000000000000}"/>
          </ac:spMkLst>
        </pc:spChg>
        <pc:spChg chg="add del mod">
          <ac:chgData name="Aaron Kunst" userId="" providerId="" clId="Web-{62B2BCAA-6497-4CB6-A6F8-7FF26219C51A}" dt="2020-06-11T18:32:07.222" v="174"/>
          <ac:spMkLst>
            <pc:docMk/>
            <pc:sldMk cId="1754374741" sldId="322"/>
            <ac:spMk id="12" creationId="{B1B41C77-39E6-4CA6-8F1B-FACF3E28310F}"/>
          </ac:spMkLst>
        </pc:spChg>
        <pc:picChg chg="add mod">
          <ac:chgData name="Aaron Kunst" userId="" providerId="" clId="Web-{62B2BCAA-6497-4CB6-A6F8-7FF26219C51A}" dt="2020-06-11T18:37:50.525" v="226" actId="1076"/>
          <ac:picMkLst>
            <pc:docMk/>
            <pc:sldMk cId="1754374741" sldId="322"/>
            <ac:picMk id="11" creationId="{D42F726F-C77E-4CA6-B23F-D5CA07E14119}"/>
          </ac:picMkLst>
        </pc:picChg>
        <pc:cxnChg chg="add del">
          <ac:chgData name="Aaron Kunst" userId="" providerId="" clId="Web-{62B2BCAA-6497-4CB6-A6F8-7FF26219C51A}" dt="2020-06-11T18:36:52.662" v="216"/>
          <ac:cxnSpMkLst>
            <pc:docMk/>
            <pc:sldMk cId="1754374741" sldId="322"/>
            <ac:cxnSpMk id="13" creationId="{D45E3BDE-CD91-444B-8D59-54E243B6708E}"/>
          </ac:cxnSpMkLst>
        </pc:cxnChg>
        <pc:cxnChg chg="add mod">
          <ac:chgData name="Aaron Kunst" userId="" providerId="" clId="Web-{62B2BCAA-6497-4CB6-A6F8-7FF26219C51A}" dt="2020-06-11T18:37:57.338" v="227" actId="1076"/>
          <ac:cxnSpMkLst>
            <pc:docMk/>
            <pc:sldMk cId="1754374741" sldId="322"/>
            <ac:cxnSpMk id="14" creationId="{6CB88DE9-4DB4-4F9B-9EE6-E1ACD913F831}"/>
          </ac:cxnSpMkLst>
        </pc:cxnChg>
      </pc:sldChg>
      <pc:sldChg chg="add replId">
        <pc:chgData name="Aaron Kunst" userId="" providerId="" clId="Web-{62B2BCAA-6497-4CB6-A6F8-7FF26219C51A}" dt="2020-06-11T18:28:19.504" v="149"/>
        <pc:sldMkLst>
          <pc:docMk/>
          <pc:sldMk cId="220334306" sldId="344"/>
        </pc:sldMkLst>
      </pc:sldChg>
    </pc:docChg>
  </pc:docChgLst>
  <pc:docChgLst>
    <pc:chgData clId="Web-{A48D7B94-4A10-4A17-92F5-016DA389A674}"/>
    <pc:docChg chg="modSld">
      <pc:chgData name="" userId="" providerId="" clId="Web-{A48D7B94-4A10-4A17-92F5-016DA389A674}" dt="2020-05-12T18:21:12.868" v="136"/>
      <pc:docMkLst>
        <pc:docMk/>
      </pc:docMkLst>
      <pc:sldChg chg="modNotes">
        <pc:chgData name="" userId="" providerId="" clId="Web-{A48D7B94-4A10-4A17-92F5-016DA389A674}" dt="2020-05-12T18:20:31.335" v="95"/>
        <pc:sldMkLst>
          <pc:docMk/>
          <pc:sldMk cId="181669840" sldId="332"/>
        </pc:sldMkLst>
      </pc:sldChg>
      <pc:sldChg chg="modNotes">
        <pc:chgData name="" userId="" providerId="" clId="Web-{A48D7B94-4A10-4A17-92F5-016DA389A674}" dt="2020-05-12T18:21:12.868" v="136"/>
        <pc:sldMkLst>
          <pc:docMk/>
          <pc:sldMk cId="435299778" sldId="333"/>
        </pc:sldMkLst>
      </pc:sldChg>
    </pc:docChg>
  </pc:docChgLst>
  <pc:docChgLst>
    <pc:chgData clId="Web-{18E562D9-B547-48BE-A30D-DC216A37976B}"/>
    <pc:docChg chg="addSld delSld modSld sldOrd">
      <pc:chgData name="" userId="" providerId="" clId="Web-{18E562D9-B547-48BE-A30D-DC216A37976B}" dt="2020-05-12T00:13:10.070" v="370"/>
      <pc:docMkLst>
        <pc:docMk/>
      </pc:docMkLst>
      <pc:sldChg chg="addSp delSp modSp">
        <pc:chgData name="" userId="" providerId="" clId="Web-{18E562D9-B547-48BE-A30D-DC216A37976B}" dt="2020-05-11T23:51:49.106" v="73" actId="20577"/>
        <pc:sldMkLst>
          <pc:docMk/>
          <pc:sldMk cId="4234681700" sldId="325"/>
        </pc:sldMkLst>
        <pc:spChg chg="add del mod">
          <ac:chgData name="" userId="" providerId="" clId="Web-{18E562D9-B547-48BE-A30D-DC216A37976B}" dt="2020-05-11T23:45:56.396" v="14"/>
          <ac:spMkLst>
            <pc:docMk/>
            <pc:sldMk cId="4234681700" sldId="325"/>
            <ac:spMk id="2" creationId="{060ACAB0-3913-40CC-8F6C-3C99B98BAE71}"/>
          </ac:spMkLst>
        </pc:spChg>
        <pc:spChg chg="mod">
          <ac:chgData name="" userId="" providerId="" clId="Web-{18E562D9-B547-48BE-A30D-DC216A37976B}" dt="2020-05-11T23:48:08.008" v="60" actId="20577"/>
          <ac:spMkLst>
            <pc:docMk/>
            <pc:sldMk cId="4234681700" sldId="325"/>
            <ac:spMk id="5" creationId="{00000000-0000-0000-0000-000000000000}"/>
          </ac:spMkLst>
        </pc:spChg>
        <pc:spChg chg="add mod">
          <ac:chgData name="" userId="" providerId="" clId="Web-{18E562D9-B547-48BE-A30D-DC216A37976B}" dt="2020-05-11T23:51:49.106" v="73" actId="20577"/>
          <ac:spMkLst>
            <pc:docMk/>
            <pc:sldMk cId="4234681700" sldId="325"/>
            <ac:spMk id="11" creationId="{4E3D9E8C-309B-4B78-9124-CAD737223862}"/>
          </ac:spMkLst>
        </pc:spChg>
      </pc:sldChg>
      <pc:sldChg chg="addSp delSp modSp add replId">
        <pc:chgData name="" userId="" providerId="" clId="Web-{18E562D9-B547-48BE-A30D-DC216A37976B}" dt="2020-05-12T00:04:01.028" v="236" actId="1076"/>
        <pc:sldMkLst>
          <pc:docMk/>
          <pc:sldMk cId="1731344383" sldId="334"/>
        </pc:sldMkLst>
        <pc:spChg chg="mod">
          <ac:chgData name="" userId="" providerId="" clId="Web-{18E562D9-B547-48BE-A30D-DC216A37976B}" dt="2020-05-11T23:52:44.670" v="91" actId="20577"/>
          <ac:spMkLst>
            <pc:docMk/>
            <pc:sldMk cId="1731344383" sldId="334"/>
            <ac:spMk id="5" creationId="{00000000-0000-0000-0000-000000000000}"/>
          </ac:spMkLst>
        </pc:spChg>
        <pc:spChg chg="mod">
          <ac:chgData name="" userId="" providerId="" clId="Web-{18E562D9-B547-48BE-A30D-DC216A37976B}" dt="2020-05-11T23:52:50.685" v="95" actId="20577"/>
          <ac:spMkLst>
            <pc:docMk/>
            <pc:sldMk cId="1731344383" sldId="334"/>
            <ac:spMk id="11" creationId="{4E3D9E8C-309B-4B78-9124-CAD737223862}"/>
          </ac:spMkLst>
        </pc:spChg>
        <pc:spChg chg="add mod">
          <ac:chgData name="" userId="" providerId="" clId="Web-{18E562D9-B547-48BE-A30D-DC216A37976B}" dt="2020-05-12T00:00:05.383" v="158" actId="1076"/>
          <ac:spMkLst>
            <pc:docMk/>
            <pc:sldMk cId="1731344383" sldId="334"/>
            <ac:spMk id="24" creationId="{8C1B1BDD-F932-468E-8D0C-059326347EE3}"/>
          </ac:spMkLst>
        </pc:spChg>
        <pc:spChg chg="add mod">
          <ac:chgData name="" userId="" providerId="" clId="Web-{18E562D9-B547-48BE-A30D-DC216A37976B}" dt="2020-05-12T00:03:54.606" v="235" actId="1076"/>
          <ac:spMkLst>
            <pc:docMk/>
            <pc:sldMk cId="1731344383" sldId="334"/>
            <ac:spMk id="25" creationId="{3B388341-D631-47DC-8352-A5F0937B6C67}"/>
          </ac:spMkLst>
        </pc:spChg>
        <pc:spChg chg="add mod">
          <ac:chgData name="" userId="" providerId="" clId="Web-{18E562D9-B547-48BE-A30D-DC216A37976B}" dt="2020-05-12T00:04:01.028" v="236" actId="1076"/>
          <ac:spMkLst>
            <pc:docMk/>
            <pc:sldMk cId="1731344383" sldId="334"/>
            <ac:spMk id="26" creationId="{FB7978BF-8565-401B-BB53-5DCCA9AFB543}"/>
          </ac:spMkLst>
        </pc:spChg>
        <pc:picChg chg="add del mod">
          <ac:chgData name="" userId="" providerId="" clId="Web-{18E562D9-B547-48BE-A30D-DC216A37976B}" dt="2020-05-12T00:03:21.371" v="228"/>
          <ac:picMkLst>
            <pc:docMk/>
            <pc:sldMk cId="1731344383" sldId="334"/>
            <ac:picMk id="2" creationId="{8DE8F0CD-D127-4107-8C6E-4A5FC16269F2}"/>
          </ac:picMkLst>
        </pc:picChg>
        <pc:picChg chg="add mod">
          <ac:chgData name="" userId="" providerId="" clId="Web-{18E562D9-B547-48BE-A30D-DC216A37976B}" dt="2020-05-12T00:03:09.574" v="226"/>
          <ac:picMkLst>
            <pc:docMk/>
            <pc:sldMk cId="1731344383" sldId="334"/>
            <ac:picMk id="14" creationId="{AC07BDC1-42E3-4AE4-9193-D08652B8C115}"/>
          </ac:picMkLst>
        </pc:picChg>
        <pc:picChg chg="add del mod">
          <ac:chgData name="" userId="" providerId="" clId="Web-{18E562D9-B547-48BE-A30D-DC216A37976B}" dt="2020-05-11T23:54:07.781" v="107"/>
          <ac:picMkLst>
            <pc:docMk/>
            <pc:sldMk cId="1731344383" sldId="334"/>
            <ac:picMk id="16" creationId="{96F5BA58-D7CD-4EC6-BD4D-FEDE060EDC38}"/>
          </ac:picMkLst>
        </pc:picChg>
        <pc:picChg chg="add mod ord">
          <ac:chgData name="" userId="" providerId="" clId="Web-{18E562D9-B547-48BE-A30D-DC216A37976B}" dt="2020-05-12T00:03:07.183" v="225"/>
          <ac:picMkLst>
            <pc:docMk/>
            <pc:sldMk cId="1731344383" sldId="334"/>
            <ac:picMk id="18" creationId="{BE132182-ED81-40BF-8FF2-376E33782C33}"/>
          </ac:picMkLst>
        </pc:picChg>
        <pc:picChg chg="add mod">
          <ac:chgData name="" userId="" providerId="" clId="Web-{18E562D9-B547-48BE-A30D-DC216A37976B}" dt="2020-05-11T23:57:28.911" v="122" actId="1076"/>
          <ac:picMkLst>
            <pc:docMk/>
            <pc:sldMk cId="1731344383" sldId="334"/>
            <ac:picMk id="20" creationId="{E9A676CF-A0B0-43A9-8EBE-AF35C4ADBF47}"/>
          </ac:picMkLst>
        </pc:picChg>
        <pc:picChg chg="add mod">
          <ac:chgData name="" userId="" providerId="" clId="Web-{18E562D9-B547-48BE-A30D-DC216A37976B}" dt="2020-05-11T23:58:40.991" v="123" actId="1076"/>
          <ac:picMkLst>
            <pc:docMk/>
            <pc:sldMk cId="1731344383" sldId="334"/>
            <ac:picMk id="22" creationId="{E14382FA-DFE6-4416-8AF7-49400FF3376B}"/>
          </ac:picMkLst>
        </pc:picChg>
        <pc:picChg chg="add mod ord">
          <ac:chgData name="" userId="" providerId="" clId="Web-{18E562D9-B547-48BE-A30D-DC216A37976B}" dt="2020-05-12T00:03:50.794" v="234" actId="1076"/>
          <ac:picMkLst>
            <pc:docMk/>
            <pc:sldMk cId="1731344383" sldId="334"/>
            <ac:picMk id="27" creationId="{56192C3D-D5E6-4EF5-9DF6-771383A86A3A}"/>
          </ac:picMkLst>
        </pc:picChg>
      </pc:sldChg>
      <pc:sldChg chg="addSp delSp modSp add del ord replId">
        <pc:chgData name="" userId="" providerId="" clId="Web-{18E562D9-B547-48BE-A30D-DC216A37976B}" dt="2020-05-12T00:10:56.880" v="343"/>
        <pc:sldMkLst>
          <pc:docMk/>
          <pc:sldMk cId="1745569384" sldId="335"/>
        </pc:sldMkLst>
        <pc:spChg chg="del">
          <ac:chgData name="" userId="" providerId="" clId="Web-{18E562D9-B547-48BE-A30D-DC216A37976B}" dt="2020-05-12T00:07:58.908" v="305"/>
          <ac:spMkLst>
            <pc:docMk/>
            <pc:sldMk cId="1745569384" sldId="335"/>
            <ac:spMk id="3" creationId="{00000000-0000-0000-0000-000000000000}"/>
          </ac:spMkLst>
        </pc:spChg>
        <pc:spChg chg="del">
          <ac:chgData name="" userId="" providerId="" clId="Web-{18E562D9-B547-48BE-A30D-DC216A37976B}" dt="2020-05-12T00:07:53.392" v="304"/>
          <ac:spMkLst>
            <pc:docMk/>
            <pc:sldMk cId="1745569384" sldId="335"/>
            <ac:spMk id="4" creationId="{00000000-0000-0000-0000-000000000000}"/>
          </ac:spMkLst>
        </pc:spChg>
        <pc:spChg chg="mod">
          <ac:chgData name="" userId="" providerId="" clId="Web-{18E562D9-B547-48BE-A30D-DC216A37976B}" dt="2020-05-12T00:04:56.232" v="261" actId="20577"/>
          <ac:spMkLst>
            <pc:docMk/>
            <pc:sldMk cId="1745569384" sldId="335"/>
            <ac:spMk id="5" creationId="{00000000-0000-0000-0000-000000000000}"/>
          </ac:spMkLst>
        </pc:spChg>
        <pc:spChg chg="mod">
          <ac:chgData name="" userId="" providerId="" clId="Web-{18E562D9-B547-48BE-A30D-DC216A37976B}" dt="2020-05-12T00:05:08.248" v="265" actId="20577"/>
          <ac:spMkLst>
            <pc:docMk/>
            <pc:sldMk cId="1745569384" sldId="335"/>
            <ac:spMk id="11" creationId="{4E3D9E8C-309B-4B78-9124-CAD737223862}"/>
          </ac:spMkLst>
        </pc:spChg>
        <pc:spChg chg="add mod">
          <ac:chgData name="" userId="" providerId="" clId="Web-{18E562D9-B547-48BE-A30D-DC216A37976B}" dt="2020-05-12T00:07:15.704" v="293" actId="20577"/>
          <ac:spMkLst>
            <pc:docMk/>
            <pc:sldMk cId="1745569384" sldId="335"/>
            <ac:spMk id="18" creationId="{01F3E48E-07EE-40C0-8BD6-571532582AE5}"/>
          </ac:spMkLst>
        </pc:spChg>
        <pc:spChg chg="add mod">
          <ac:chgData name="" userId="" providerId="" clId="Web-{18E562D9-B547-48BE-A30D-DC216A37976B}" dt="2020-05-12T00:07:34.532" v="303" actId="1076"/>
          <ac:spMkLst>
            <pc:docMk/>
            <pc:sldMk cId="1745569384" sldId="335"/>
            <ac:spMk id="19" creationId="{868E8D0A-DEF9-4B6D-8359-CCD9474665B1}"/>
          </ac:spMkLst>
        </pc:spChg>
        <pc:picChg chg="add mod">
          <ac:chgData name="" userId="" providerId="" clId="Web-{18E562D9-B547-48BE-A30D-DC216A37976B}" dt="2020-05-12T00:05:25.796" v="270" actId="1076"/>
          <ac:picMkLst>
            <pc:docMk/>
            <pc:sldMk cId="1745569384" sldId="335"/>
            <ac:picMk id="2" creationId="{F4ECEEA5-999F-4464-B907-C37863513906}"/>
          </ac:picMkLst>
        </pc:picChg>
        <pc:picChg chg="del">
          <ac:chgData name="" userId="" providerId="" clId="Web-{18E562D9-B547-48BE-A30D-DC216A37976B}" dt="2020-05-12T00:06:39.219" v="284"/>
          <ac:picMkLst>
            <pc:docMk/>
            <pc:sldMk cId="1745569384" sldId="335"/>
            <ac:picMk id="8" creationId="{00000000-0000-0000-0000-000000000000}"/>
          </ac:picMkLst>
        </pc:picChg>
        <pc:picChg chg="del">
          <ac:chgData name="" userId="" providerId="" clId="Web-{18E562D9-B547-48BE-A30D-DC216A37976B}" dt="2020-05-12T00:06:37.172" v="283"/>
          <ac:picMkLst>
            <pc:docMk/>
            <pc:sldMk cId="1745569384" sldId="335"/>
            <ac:picMk id="10" creationId="{00000000-0000-0000-0000-000000000000}"/>
          </ac:picMkLst>
        </pc:picChg>
        <pc:picChg chg="add mod">
          <ac:chgData name="" userId="" providerId="" clId="Web-{18E562D9-B547-48BE-A30D-DC216A37976B}" dt="2020-05-12T00:05:39.733" v="272" actId="1076"/>
          <ac:picMkLst>
            <pc:docMk/>
            <pc:sldMk cId="1745569384" sldId="335"/>
            <ac:picMk id="14" creationId="{273F7F0A-DDFE-4517-BB07-96C9F2C44290}"/>
          </ac:picMkLst>
        </pc:picChg>
        <pc:picChg chg="add mod">
          <ac:chgData name="" userId="" providerId="" clId="Web-{18E562D9-B547-48BE-A30D-DC216A37976B}" dt="2020-05-12T00:05:51.249" v="274" actId="1076"/>
          <ac:picMkLst>
            <pc:docMk/>
            <pc:sldMk cId="1745569384" sldId="335"/>
            <ac:picMk id="16" creationId="{C68A450C-EBBC-4726-BC05-8BE1DBA58B52}"/>
          </ac:picMkLst>
        </pc:picChg>
      </pc:sldChg>
      <pc:sldChg chg="addSp delSp modSp add ord replId">
        <pc:chgData name="" userId="" providerId="" clId="Web-{18E562D9-B547-48BE-A30D-DC216A37976B}" dt="2020-05-12T00:11:38.959" v="364" actId="20577"/>
        <pc:sldMkLst>
          <pc:docMk/>
          <pc:sldMk cId="1406796973" sldId="336"/>
        </pc:sldMkLst>
        <pc:spChg chg="mod">
          <ac:chgData name="" userId="" providerId="" clId="Web-{18E562D9-B547-48BE-A30D-DC216A37976B}" dt="2020-05-12T00:11:38.959" v="364" actId="20577"/>
          <ac:spMkLst>
            <pc:docMk/>
            <pc:sldMk cId="1406796973" sldId="336"/>
            <ac:spMk id="5" creationId="{00000000-0000-0000-0000-000000000000}"/>
          </ac:spMkLst>
        </pc:spChg>
        <pc:spChg chg="mod">
          <ac:chgData name="" userId="" providerId="" clId="Web-{18E562D9-B547-48BE-A30D-DC216A37976B}" dt="2020-05-12T00:08:25.752" v="311" actId="20577"/>
          <ac:spMkLst>
            <pc:docMk/>
            <pc:sldMk cId="1406796973" sldId="336"/>
            <ac:spMk id="8" creationId="{E7ED9AC7-5E35-4E38-AFC6-2B71B4E08E96}"/>
          </ac:spMkLst>
        </pc:spChg>
        <pc:spChg chg="add del mod">
          <ac:chgData name="" userId="" providerId="" clId="Web-{18E562D9-B547-48BE-A30D-DC216A37976B}" dt="2020-05-12T00:09:02.550" v="319"/>
          <ac:spMkLst>
            <pc:docMk/>
            <pc:sldMk cId="1406796973" sldId="336"/>
            <ac:spMk id="17" creationId="{8E9EF5B4-4DB6-4BB1-B8CC-94EE87952261}"/>
          </ac:spMkLst>
        </pc:spChg>
        <pc:spChg chg="add mod">
          <ac:chgData name="" userId="" providerId="" clId="Web-{18E562D9-B547-48BE-A30D-DC216A37976B}" dt="2020-05-12T00:10:21.129" v="342" actId="1076"/>
          <ac:spMkLst>
            <pc:docMk/>
            <pc:sldMk cId="1406796973" sldId="336"/>
            <ac:spMk id="18" creationId="{A03395E3-5C10-4578-B077-6B2FCF129ACC}"/>
          </ac:spMkLst>
        </pc:spChg>
        <pc:spChg chg="add mod">
          <ac:chgData name="" userId="" providerId="" clId="Web-{18E562D9-B547-48BE-A30D-DC216A37976B}" dt="2020-05-12T00:10:15.098" v="341" actId="1076"/>
          <ac:spMkLst>
            <pc:docMk/>
            <pc:sldMk cId="1406796973" sldId="336"/>
            <ac:spMk id="21" creationId="{8A2D1FB1-DD35-402B-BB37-276CC9EBADBC}"/>
          </ac:spMkLst>
        </pc:spChg>
        <pc:picChg chg="add">
          <ac:chgData name="" userId="" providerId="" clId="Web-{18E562D9-B547-48BE-A30D-DC216A37976B}" dt="2020-05-12T00:08:33.330" v="313"/>
          <ac:picMkLst>
            <pc:docMk/>
            <pc:sldMk cId="1406796973" sldId="336"/>
            <ac:picMk id="2" creationId="{74E2AF33-128B-48A8-9429-9DF4C913E6E1}"/>
          </ac:picMkLst>
        </pc:picChg>
        <pc:picChg chg="del">
          <ac:chgData name="" userId="" providerId="" clId="Web-{18E562D9-B547-48BE-A30D-DC216A37976B}" dt="2020-05-12T00:08:22.080" v="309"/>
          <ac:picMkLst>
            <pc:docMk/>
            <pc:sldMk cId="1406796973" sldId="336"/>
            <ac:picMk id="3" creationId="{B2D979D5-C8A6-4314-B122-D5DC95783DDA}"/>
          </ac:picMkLst>
        </pc:picChg>
        <pc:picChg chg="del">
          <ac:chgData name="" userId="" providerId="" clId="Web-{18E562D9-B547-48BE-A30D-DC216A37976B}" dt="2020-05-12T00:08:20.346" v="308"/>
          <ac:picMkLst>
            <pc:docMk/>
            <pc:sldMk cId="1406796973" sldId="336"/>
            <ac:picMk id="4" creationId="{55EE44FB-901F-4E5B-8FB8-FCA78469565B}"/>
          </ac:picMkLst>
        </pc:picChg>
        <pc:picChg chg="add">
          <ac:chgData name="" userId="" providerId="" clId="Web-{18E562D9-B547-48BE-A30D-DC216A37976B}" dt="2020-05-12T00:08:39.518" v="314"/>
          <ac:picMkLst>
            <pc:docMk/>
            <pc:sldMk cId="1406796973" sldId="336"/>
            <ac:picMk id="10" creationId="{3A195438-5C1C-45CF-9275-4577D9C7BFC3}"/>
          </ac:picMkLst>
        </pc:picChg>
        <pc:picChg chg="add del">
          <ac:chgData name="" userId="" providerId="" clId="Web-{18E562D9-B547-48BE-A30D-DC216A37976B}" dt="2020-05-12T00:09:08.753" v="320"/>
          <ac:picMkLst>
            <pc:docMk/>
            <pc:sldMk cId="1406796973" sldId="336"/>
            <ac:picMk id="14" creationId="{62D8A9D1-FC45-4930-8BFF-C446C0D52E1D}"/>
          </ac:picMkLst>
        </pc:picChg>
        <pc:picChg chg="add mod">
          <ac:chgData name="" userId="" providerId="" clId="Web-{18E562D9-B547-48BE-A30D-DC216A37976B}" dt="2020-05-12T00:09:31.003" v="325" actId="1076"/>
          <ac:picMkLst>
            <pc:docMk/>
            <pc:sldMk cId="1406796973" sldId="336"/>
            <ac:picMk id="20" creationId="{EE60802C-F2F1-46CE-BA4E-EF571DABDC19}"/>
          </ac:picMkLst>
        </pc:picChg>
      </pc:sldChg>
      <pc:sldChg chg="addSp delSp modSp new">
        <pc:chgData name="" userId="" providerId="" clId="Web-{18E562D9-B547-48BE-A30D-DC216A37976B}" dt="2020-05-12T00:13:10.070" v="370"/>
        <pc:sldMkLst>
          <pc:docMk/>
          <pc:sldMk cId="1299952510" sldId="337"/>
        </pc:sldMkLst>
        <pc:picChg chg="add del mod">
          <ac:chgData name="" userId="" providerId="" clId="Web-{18E562D9-B547-48BE-A30D-DC216A37976B}" dt="2020-05-12T00:13:10.070" v="370"/>
          <ac:picMkLst>
            <pc:docMk/>
            <pc:sldMk cId="1299952510" sldId="337"/>
            <ac:picMk id="2" creationId="{3875B52F-82B0-4C44-ABD9-0260F51DD4D9}"/>
          </ac:picMkLst>
        </pc:picChg>
      </pc:sldChg>
    </pc:docChg>
  </pc:docChgLst>
  <pc:docChgLst>
    <pc:chgData name="Andrea Rosales" userId="7dvK82yZ5w21Mh3MwzE5ENgA4lzVEdyGdQaFMfw3Jkk=" providerId="None" clId="Web-{67EDA475-D66D-458B-83AC-F82954C4313A}"/>
    <pc:docChg chg="modSld">
      <pc:chgData name="Andrea Rosales" userId="7dvK82yZ5w21Mh3MwzE5ENgA4lzVEdyGdQaFMfw3Jkk=" providerId="None" clId="Web-{67EDA475-D66D-458B-83AC-F82954C4313A}" dt="2020-07-22T17:56:11.478" v="10" actId="1076"/>
      <pc:docMkLst>
        <pc:docMk/>
      </pc:docMkLst>
      <pc:sldChg chg="addSp delSp modSp">
        <pc:chgData name="Andrea Rosales" userId="7dvK82yZ5w21Mh3MwzE5ENgA4lzVEdyGdQaFMfw3Jkk=" providerId="None" clId="Web-{67EDA475-D66D-458B-83AC-F82954C4313A}" dt="2020-07-22T17:55:33.741" v="5" actId="1076"/>
        <pc:sldMkLst>
          <pc:docMk/>
          <pc:sldMk cId="108088532" sldId="388"/>
        </pc:sldMkLst>
        <pc:spChg chg="del mod">
          <ac:chgData name="Andrea Rosales" userId="7dvK82yZ5w21Mh3MwzE5ENgA4lzVEdyGdQaFMfw3Jkk=" providerId="None" clId="Web-{67EDA475-D66D-458B-83AC-F82954C4313A}" dt="2020-07-22T17:55:12.162" v="1"/>
          <ac:spMkLst>
            <pc:docMk/>
            <pc:sldMk cId="108088532" sldId="388"/>
            <ac:spMk id="4" creationId="{00000000-0000-0000-0000-000000000000}"/>
          </ac:spMkLst>
        </pc:spChg>
        <pc:spChg chg="add mod">
          <ac:chgData name="Andrea Rosales" userId="7dvK82yZ5w21Mh3MwzE5ENgA4lzVEdyGdQaFMfw3Jkk=" providerId="None" clId="Web-{67EDA475-D66D-458B-83AC-F82954C4313A}" dt="2020-07-22T17:55:33.741" v="5" actId="1076"/>
          <ac:spMkLst>
            <pc:docMk/>
            <pc:sldMk cId="108088532" sldId="388"/>
            <ac:spMk id="6" creationId="{7F0E8637-A735-4F97-AA36-9BF1313DA5B1}"/>
          </ac:spMkLst>
        </pc:spChg>
      </pc:sldChg>
      <pc:sldChg chg="addSp delSp modSp">
        <pc:chgData name="Andrea Rosales" userId="7dvK82yZ5w21Mh3MwzE5ENgA4lzVEdyGdQaFMfw3Jkk=" providerId="None" clId="Web-{67EDA475-D66D-458B-83AC-F82954C4313A}" dt="2020-07-22T17:56:11.478" v="10" actId="1076"/>
        <pc:sldMkLst>
          <pc:docMk/>
          <pc:sldMk cId="922141934" sldId="391"/>
        </pc:sldMkLst>
        <pc:spChg chg="del">
          <ac:chgData name="Andrea Rosales" userId="7dvK82yZ5w21Mh3MwzE5ENgA4lzVEdyGdQaFMfw3Jkk=" providerId="None" clId="Web-{67EDA475-D66D-458B-83AC-F82954C4313A}" dt="2020-07-22T17:55:59.446" v="6"/>
          <ac:spMkLst>
            <pc:docMk/>
            <pc:sldMk cId="922141934" sldId="391"/>
            <ac:spMk id="8" creationId="{00000000-0000-0000-0000-000000000000}"/>
          </ac:spMkLst>
        </pc:spChg>
        <pc:spChg chg="add mod">
          <ac:chgData name="Andrea Rosales" userId="7dvK82yZ5w21Mh3MwzE5ENgA4lzVEdyGdQaFMfw3Jkk=" providerId="None" clId="Web-{67EDA475-D66D-458B-83AC-F82954C4313A}" dt="2020-07-22T17:56:11.478" v="10" actId="1076"/>
          <ac:spMkLst>
            <pc:docMk/>
            <pc:sldMk cId="922141934" sldId="391"/>
            <ac:spMk id="9" creationId="{B6C2CF0B-1D21-4865-8EC9-09645FC3F668}"/>
          </ac:spMkLst>
        </pc:spChg>
      </pc:sldChg>
    </pc:docChg>
  </pc:docChgLst>
  <pc:docChgLst>
    <pc:chgData name="Natalie Jensen" userId="IVjqLuJmSCxeAj+ZLWokV0o24LkY5RN02tzP618V/ZY=" providerId="None" clId="Web-{A2A0DE65-62FF-4169-9119-56541E79BD6E}"/>
    <pc:docChg chg="modSld">
      <pc:chgData name="Natalie Jensen" userId="IVjqLuJmSCxeAj+ZLWokV0o24LkY5RN02tzP618V/ZY=" providerId="None" clId="Web-{A2A0DE65-62FF-4169-9119-56541E79BD6E}" dt="2020-09-18T20:18:49.676" v="276" actId="20577"/>
      <pc:docMkLst>
        <pc:docMk/>
      </pc:docMkLst>
      <pc:sldChg chg="modSp">
        <pc:chgData name="Natalie Jensen" userId="IVjqLuJmSCxeAj+ZLWokV0o24LkY5RN02tzP618V/ZY=" providerId="None" clId="Web-{A2A0DE65-62FF-4169-9119-56541E79BD6E}" dt="2020-09-18T20:18:49.676" v="275" actId="20577"/>
        <pc:sldMkLst>
          <pc:docMk/>
          <pc:sldMk cId="3239686020" sldId="385"/>
        </pc:sldMkLst>
        <pc:spChg chg="mod">
          <ac:chgData name="Natalie Jensen" userId="IVjqLuJmSCxeAj+ZLWokV0o24LkY5RN02tzP618V/ZY=" providerId="None" clId="Web-{A2A0DE65-62FF-4169-9119-56541E79BD6E}" dt="2020-09-18T20:18:49.676" v="275" actId="20577"/>
          <ac:spMkLst>
            <pc:docMk/>
            <pc:sldMk cId="3239686020" sldId="385"/>
            <ac:spMk id="8" creationId="{ACA9C4DB-171B-4916-8E28-6B8EB4A5682C}"/>
          </ac:spMkLst>
        </pc:spChg>
        <pc:spChg chg="mod">
          <ac:chgData name="Natalie Jensen" userId="IVjqLuJmSCxeAj+ZLWokV0o24LkY5RN02tzP618V/ZY=" providerId="None" clId="Web-{A2A0DE65-62FF-4169-9119-56541E79BD6E}" dt="2020-09-18T20:16:35.955" v="2" actId="20577"/>
          <ac:spMkLst>
            <pc:docMk/>
            <pc:sldMk cId="3239686020" sldId="385"/>
            <ac:spMk id="10" creationId="{9C1E664F-FB0B-406A-976D-ECBBCDCC7E18}"/>
          </ac:spMkLst>
        </pc:spChg>
      </pc:sldChg>
    </pc:docChg>
  </pc:docChgLst>
  <pc:docChgLst>
    <pc:chgData name="Natalie Jensen" userId="IVjqLuJmSCxeAj+ZLWokV0o24LkY5RN02tzP618V/ZY=" providerId="None" clId="Web-{F2743591-5092-4D6E-8794-3C7D4258E3EB}"/>
    <pc:docChg chg="addSld delSld modSld sldOrd">
      <pc:chgData name="Natalie Jensen" userId="IVjqLuJmSCxeAj+ZLWokV0o24LkY5RN02tzP618V/ZY=" providerId="None" clId="Web-{F2743591-5092-4D6E-8794-3C7D4258E3EB}" dt="2020-09-15T19:52:45.868" v="604"/>
      <pc:docMkLst>
        <pc:docMk/>
      </pc:docMkLst>
      <pc:sldChg chg="addSp delSp modSp ord modNotes">
        <pc:chgData name="Natalie Jensen" userId="IVjqLuJmSCxeAj+ZLWokV0o24LkY5RN02tzP618V/ZY=" providerId="None" clId="Web-{F2743591-5092-4D6E-8794-3C7D4258E3EB}" dt="2020-09-15T18:52:21.396" v="503" actId="1076"/>
        <pc:sldMkLst>
          <pc:docMk/>
          <pc:sldMk cId="2385982478" sldId="300"/>
        </pc:sldMkLst>
        <pc:spChg chg="mod">
          <ac:chgData name="Natalie Jensen" userId="IVjqLuJmSCxeAj+ZLWokV0o24LkY5RN02tzP618V/ZY=" providerId="None" clId="Web-{F2743591-5092-4D6E-8794-3C7D4258E3EB}" dt="2020-09-15T18:04:40.277" v="137" actId="20577"/>
          <ac:spMkLst>
            <pc:docMk/>
            <pc:sldMk cId="2385982478" sldId="300"/>
            <ac:spMk id="4" creationId="{00000000-0000-0000-0000-000000000000}"/>
          </ac:spMkLst>
        </pc:spChg>
        <pc:spChg chg="del">
          <ac:chgData name="Natalie Jensen" userId="IVjqLuJmSCxeAj+ZLWokV0o24LkY5RN02tzP618V/ZY=" providerId="None" clId="Web-{F2743591-5092-4D6E-8794-3C7D4258E3EB}" dt="2020-09-15T17:41:33.485" v="71"/>
          <ac:spMkLst>
            <pc:docMk/>
            <pc:sldMk cId="2385982478" sldId="300"/>
            <ac:spMk id="11" creationId="{00000000-0000-0000-0000-000000000000}"/>
          </ac:spMkLst>
        </pc:spChg>
        <pc:picChg chg="add mod">
          <ac:chgData name="Natalie Jensen" userId="IVjqLuJmSCxeAj+ZLWokV0o24LkY5RN02tzP618V/ZY=" providerId="None" clId="Web-{F2743591-5092-4D6E-8794-3C7D4258E3EB}" dt="2020-09-15T18:52:21.396" v="503" actId="1076"/>
          <ac:picMkLst>
            <pc:docMk/>
            <pc:sldMk cId="2385982478" sldId="300"/>
            <ac:picMk id="2" creationId="{7F1D1017-5056-44C2-BFC5-3DE9EF767225}"/>
          </ac:picMkLst>
        </pc:picChg>
        <pc:picChg chg="add del mod">
          <ac:chgData name="Natalie Jensen" userId="IVjqLuJmSCxeAj+ZLWokV0o24LkY5RN02tzP618V/ZY=" providerId="None" clId="Web-{F2743591-5092-4D6E-8794-3C7D4258E3EB}" dt="2020-09-15T17:57:45.942" v="99"/>
          <ac:picMkLst>
            <pc:docMk/>
            <pc:sldMk cId="2385982478" sldId="300"/>
            <ac:picMk id="2" creationId="{93E8B03C-00E3-4EFB-81C1-D665D48B4BBC}"/>
          </ac:picMkLst>
        </pc:picChg>
      </pc:sldChg>
      <pc:sldChg chg="delSp modSp del modNotes">
        <pc:chgData name="Natalie Jensen" userId="IVjqLuJmSCxeAj+ZLWokV0o24LkY5RN02tzP618V/ZY=" providerId="None" clId="Web-{F2743591-5092-4D6E-8794-3C7D4258E3EB}" dt="2020-09-15T18:16:03.516" v="348"/>
        <pc:sldMkLst>
          <pc:docMk/>
          <pc:sldMk cId="2280402619" sldId="321"/>
        </pc:sldMkLst>
        <pc:spChg chg="del mod">
          <ac:chgData name="Natalie Jensen" userId="IVjqLuJmSCxeAj+ZLWokV0o24LkY5RN02tzP618V/ZY=" providerId="None" clId="Web-{F2743591-5092-4D6E-8794-3C7D4258E3EB}" dt="2020-09-15T18:14:46.027" v="303"/>
          <ac:spMkLst>
            <pc:docMk/>
            <pc:sldMk cId="2280402619" sldId="321"/>
            <ac:spMk id="4" creationId="{00000000-0000-0000-0000-000000000000}"/>
          </ac:spMkLst>
        </pc:spChg>
      </pc:sldChg>
      <pc:sldChg chg="del">
        <pc:chgData name="Natalie Jensen" userId="IVjqLuJmSCxeAj+ZLWokV0o24LkY5RN02tzP618V/ZY=" providerId="None" clId="Web-{F2743591-5092-4D6E-8794-3C7D4258E3EB}" dt="2020-09-15T17:42:36.504" v="83"/>
        <pc:sldMkLst>
          <pc:docMk/>
          <pc:sldMk cId="3602720544" sldId="354"/>
        </pc:sldMkLst>
      </pc:sldChg>
      <pc:sldChg chg="delSp modSp">
        <pc:chgData name="Natalie Jensen" userId="IVjqLuJmSCxeAj+ZLWokV0o24LkY5RN02tzP618V/ZY=" providerId="None" clId="Web-{F2743591-5092-4D6E-8794-3C7D4258E3EB}" dt="2020-09-15T19:00:06.314" v="591" actId="1076"/>
        <pc:sldMkLst>
          <pc:docMk/>
          <pc:sldMk cId="32744601" sldId="371"/>
        </pc:sldMkLst>
        <pc:spChg chg="mod">
          <ac:chgData name="Natalie Jensen" userId="IVjqLuJmSCxeAj+ZLWokV0o24LkY5RN02tzP618V/ZY=" providerId="None" clId="Web-{F2743591-5092-4D6E-8794-3C7D4258E3EB}" dt="2020-09-15T18:59:23.625" v="580" actId="1076"/>
          <ac:spMkLst>
            <pc:docMk/>
            <pc:sldMk cId="32744601" sldId="371"/>
            <ac:spMk id="3" creationId="{00000000-0000-0000-0000-000000000000}"/>
          </ac:spMkLst>
        </pc:spChg>
        <pc:spChg chg="mod">
          <ac:chgData name="Natalie Jensen" userId="IVjqLuJmSCxeAj+ZLWokV0o24LkY5RN02tzP618V/ZY=" providerId="None" clId="Web-{F2743591-5092-4D6E-8794-3C7D4258E3EB}" dt="2020-09-15T18:59:38.376" v="582" actId="1076"/>
          <ac:spMkLst>
            <pc:docMk/>
            <pc:sldMk cId="32744601" sldId="371"/>
            <ac:spMk id="4" creationId="{00000000-0000-0000-0000-000000000000}"/>
          </ac:spMkLst>
        </pc:spChg>
        <pc:spChg chg="mod">
          <ac:chgData name="Natalie Jensen" userId="IVjqLuJmSCxeAj+ZLWokV0o24LkY5RN02tzP618V/ZY=" providerId="None" clId="Web-{F2743591-5092-4D6E-8794-3C7D4258E3EB}" dt="2020-09-15T18:59:30.282" v="581" actId="1076"/>
          <ac:spMkLst>
            <pc:docMk/>
            <pc:sldMk cId="32744601" sldId="371"/>
            <ac:spMk id="8" creationId="{00000000-0000-0000-0000-000000000000}"/>
          </ac:spMkLst>
        </pc:spChg>
        <pc:spChg chg="del">
          <ac:chgData name="Natalie Jensen" userId="IVjqLuJmSCxeAj+ZLWokV0o24LkY5RN02tzP618V/ZY=" providerId="None" clId="Web-{F2743591-5092-4D6E-8794-3C7D4258E3EB}" dt="2020-09-15T18:57:19.497" v="554"/>
          <ac:spMkLst>
            <pc:docMk/>
            <pc:sldMk cId="32744601" sldId="371"/>
            <ac:spMk id="10" creationId="{00000000-0000-0000-0000-000000000000}"/>
          </ac:spMkLst>
        </pc:spChg>
        <pc:spChg chg="del">
          <ac:chgData name="Natalie Jensen" userId="IVjqLuJmSCxeAj+ZLWokV0o24LkY5RN02tzP618V/ZY=" providerId="None" clId="Web-{F2743591-5092-4D6E-8794-3C7D4258E3EB}" dt="2020-09-15T18:58:37.187" v="569"/>
          <ac:spMkLst>
            <pc:docMk/>
            <pc:sldMk cId="32744601" sldId="371"/>
            <ac:spMk id="13" creationId="{00000000-0000-0000-0000-000000000000}"/>
          </ac:spMkLst>
        </pc:spChg>
        <pc:spChg chg="mod">
          <ac:chgData name="Natalie Jensen" userId="IVjqLuJmSCxeAj+ZLWokV0o24LkY5RN02tzP618V/ZY=" providerId="None" clId="Web-{F2743591-5092-4D6E-8794-3C7D4258E3EB}" dt="2020-09-15T18:59:41.345" v="583" actId="1076"/>
          <ac:spMkLst>
            <pc:docMk/>
            <pc:sldMk cId="32744601" sldId="371"/>
            <ac:spMk id="14" creationId="{00000000-0000-0000-0000-000000000000}"/>
          </ac:spMkLst>
        </pc:spChg>
        <pc:spChg chg="del">
          <ac:chgData name="Natalie Jensen" userId="IVjqLuJmSCxeAj+ZLWokV0o24LkY5RN02tzP618V/ZY=" providerId="None" clId="Web-{F2743591-5092-4D6E-8794-3C7D4258E3EB}" dt="2020-09-15T18:58:27.030" v="566"/>
          <ac:spMkLst>
            <pc:docMk/>
            <pc:sldMk cId="32744601" sldId="371"/>
            <ac:spMk id="15" creationId="{00000000-0000-0000-0000-000000000000}"/>
          </ac:spMkLst>
        </pc:spChg>
        <pc:spChg chg="mod">
          <ac:chgData name="Natalie Jensen" userId="IVjqLuJmSCxeAj+ZLWokV0o24LkY5RN02tzP618V/ZY=" providerId="None" clId="Web-{F2743591-5092-4D6E-8794-3C7D4258E3EB}" dt="2020-09-15T19:00:06.314" v="591" actId="1076"/>
          <ac:spMkLst>
            <pc:docMk/>
            <pc:sldMk cId="32744601" sldId="371"/>
            <ac:spMk id="16" creationId="{00000000-0000-0000-0000-000000000000}"/>
          </ac:spMkLst>
        </pc:spChg>
        <pc:spChg chg="mod">
          <ac:chgData name="Natalie Jensen" userId="IVjqLuJmSCxeAj+ZLWokV0o24LkY5RN02tzP618V/ZY=" providerId="None" clId="Web-{F2743591-5092-4D6E-8794-3C7D4258E3EB}" dt="2020-09-15T18:59:45.751" v="584" actId="1076"/>
          <ac:spMkLst>
            <pc:docMk/>
            <pc:sldMk cId="32744601" sldId="371"/>
            <ac:spMk id="17" creationId="{00000000-0000-0000-0000-000000000000}"/>
          </ac:spMkLst>
        </pc:spChg>
      </pc:sldChg>
      <pc:sldChg chg="modSp ord modNotes">
        <pc:chgData name="Natalie Jensen" userId="IVjqLuJmSCxeAj+ZLWokV0o24LkY5RN02tzP618V/ZY=" providerId="None" clId="Web-{F2743591-5092-4D6E-8794-3C7D4258E3EB}" dt="2020-09-15T19:52:45.868" v="604"/>
        <pc:sldMkLst>
          <pc:docMk/>
          <pc:sldMk cId="1708575079" sldId="377"/>
        </pc:sldMkLst>
        <pc:spChg chg="mod">
          <ac:chgData name="Natalie Jensen" userId="IVjqLuJmSCxeAj+ZLWokV0o24LkY5RN02tzP618V/ZY=" providerId="None" clId="Web-{F2743591-5092-4D6E-8794-3C7D4258E3EB}" dt="2020-09-15T18:17:22.473" v="418" actId="20577"/>
          <ac:spMkLst>
            <pc:docMk/>
            <pc:sldMk cId="1708575079" sldId="377"/>
            <ac:spMk id="2" creationId="{00000000-0000-0000-0000-000000000000}"/>
          </ac:spMkLst>
        </pc:spChg>
        <pc:spChg chg="mod">
          <ac:chgData name="Natalie Jensen" userId="IVjqLuJmSCxeAj+ZLWokV0o24LkY5RN02tzP618V/ZY=" providerId="None" clId="Web-{F2743591-5092-4D6E-8794-3C7D4258E3EB}" dt="2020-09-15T18:17:48.037" v="440" actId="20577"/>
          <ac:spMkLst>
            <pc:docMk/>
            <pc:sldMk cId="1708575079" sldId="377"/>
            <ac:spMk id="3" creationId="{00000000-0000-0000-0000-000000000000}"/>
          </ac:spMkLst>
        </pc:spChg>
      </pc:sldChg>
      <pc:sldChg chg="modSp">
        <pc:chgData name="Natalie Jensen" userId="IVjqLuJmSCxeAj+ZLWokV0o24LkY5RN02tzP618V/ZY=" providerId="None" clId="Web-{F2743591-5092-4D6E-8794-3C7D4258E3EB}" dt="2020-09-15T17:38:18.506" v="34" actId="20577"/>
        <pc:sldMkLst>
          <pc:docMk/>
          <pc:sldMk cId="4161292579" sldId="378"/>
        </pc:sldMkLst>
        <pc:spChg chg="mod">
          <ac:chgData name="Natalie Jensen" userId="IVjqLuJmSCxeAj+ZLWokV0o24LkY5RN02tzP618V/ZY=" providerId="None" clId="Web-{F2743591-5092-4D6E-8794-3C7D4258E3EB}" dt="2020-09-15T17:38:18.506" v="34" actId="20577"/>
          <ac:spMkLst>
            <pc:docMk/>
            <pc:sldMk cId="4161292579" sldId="378"/>
            <ac:spMk id="4" creationId="{00000000-0000-0000-0000-000000000000}"/>
          </ac:spMkLst>
        </pc:spChg>
      </pc:sldChg>
      <pc:sldChg chg="delSp modSp ord modNotes">
        <pc:chgData name="Natalie Jensen" userId="IVjqLuJmSCxeAj+ZLWokV0o24LkY5RN02tzP618V/ZY=" providerId="None" clId="Web-{F2743591-5092-4D6E-8794-3C7D4258E3EB}" dt="2020-09-15T18:16:39.377" v="409"/>
        <pc:sldMkLst>
          <pc:docMk/>
          <pc:sldMk cId="2531111331" sldId="379"/>
        </pc:sldMkLst>
        <pc:spChg chg="mod">
          <ac:chgData name="Natalie Jensen" userId="IVjqLuJmSCxeAj+ZLWokV0o24LkY5RN02tzP618V/ZY=" providerId="None" clId="Web-{F2743591-5092-4D6E-8794-3C7D4258E3EB}" dt="2020-09-15T18:16:19.016" v="365" actId="20577"/>
          <ac:spMkLst>
            <pc:docMk/>
            <pc:sldMk cId="2531111331" sldId="379"/>
            <ac:spMk id="2" creationId="{00000000-0000-0000-0000-000000000000}"/>
          </ac:spMkLst>
        </pc:spChg>
        <pc:spChg chg="del">
          <ac:chgData name="Natalie Jensen" userId="IVjqLuJmSCxeAj+ZLWokV0o24LkY5RN02tzP618V/ZY=" providerId="None" clId="Web-{F2743591-5092-4D6E-8794-3C7D4258E3EB}" dt="2020-09-15T18:16:22.626" v="367"/>
          <ac:spMkLst>
            <pc:docMk/>
            <pc:sldMk cId="2531111331" sldId="379"/>
            <ac:spMk id="12" creationId="{94BDEA23-4E28-4710-B507-6EC0A4E203A1}"/>
          </ac:spMkLst>
        </pc:spChg>
      </pc:sldChg>
      <pc:sldChg chg="addSp delSp modSp ord">
        <pc:chgData name="Natalie Jensen" userId="IVjqLuJmSCxeAj+ZLWokV0o24LkY5RN02tzP618V/ZY=" providerId="None" clId="Web-{F2743591-5092-4D6E-8794-3C7D4258E3EB}" dt="2020-09-15T18:49:48.268" v="499" actId="1076"/>
        <pc:sldMkLst>
          <pc:docMk/>
          <pc:sldMk cId="2490522518" sldId="386"/>
        </pc:sldMkLst>
        <pc:spChg chg="mod">
          <ac:chgData name="Natalie Jensen" userId="IVjqLuJmSCxeAj+ZLWokV0o24LkY5RN02tzP618V/ZY=" providerId="None" clId="Web-{F2743591-5092-4D6E-8794-3C7D4258E3EB}" dt="2020-09-15T18:04:47.277" v="154" actId="20577"/>
          <ac:spMkLst>
            <pc:docMk/>
            <pc:sldMk cId="2490522518" sldId="386"/>
            <ac:spMk id="4" creationId="{00000000-0000-0000-0000-000000000000}"/>
          </ac:spMkLst>
        </pc:spChg>
        <pc:spChg chg="del">
          <ac:chgData name="Natalie Jensen" userId="IVjqLuJmSCxeAj+ZLWokV0o24LkY5RN02tzP618V/ZY=" providerId="None" clId="Web-{F2743591-5092-4D6E-8794-3C7D4258E3EB}" dt="2020-09-15T17:43:01.005" v="98"/>
          <ac:spMkLst>
            <pc:docMk/>
            <pc:sldMk cId="2490522518" sldId="386"/>
            <ac:spMk id="11" creationId="{00000000-0000-0000-0000-000000000000}"/>
          </ac:spMkLst>
        </pc:spChg>
        <pc:picChg chg="add mod">
          <ac:chgData name="Natalie Jensen" userId="IVjqLuJmSCxeAj+ZLWokV0o24LkY5RN02tzP618V/ZY=" providerId="None" clId="Web-{F2743591-5092-4D6E-8794-3C7D4258E3EB}" dt="2020-09-15T18:49:48.268" v="499" actId="1076"/>
          <ac:picMkLst>
            <pc:docMk/>
            <pc:sldMk cId="2490522518" sldId="386"/>
            <ac:picMk id="2" creationId="{E0E30E15-CF2D-45EB-85B8-A8C6E8CFF302}"/>
          </ac:picMkLst>
        </pc:picChg>
      </pc:sldChg>
      <pc:sldChg chg="modSp ord">
        <pc:chgData name="Natalie Jensen" userId="IVjqLuJmSCxeAj+ZLWokV0o24LkY5RN02tzP618V/ZY=" providerId="None" clId="Web-{F2743591-5092-4D6E-8794-3C7D4258E3EB}" dt="2020-09-15T18:08:03.678" v="285" actId="20577"/>
        <pc:sldMkLst>
          <pc:docMk/>
          <pc:sldMk cId="2446260266" sldId="389"/>
        </pc:sldMkLst>
        <pc:spChg chg="mod">
          <ac:chgData name="Natalie Jensen" userId="IVjqLuJmSCxeAj+ZLWokV0o24LkY5RN02tzP618V/ZY=" providerId="None" clId="Web-{F2743591-5092-4D6E-8794-3C7D4258E3EB}" dt="2020-09-15T17:39:06.993" v="41" actId="14100"/>
          <ac:spMkLst>
            <pc:docMk/>
            <pc:sldMk cId="2446260266" sldId="389"/>
            <ac:spMk id="2" creationId="{00000000-0000-0000-0000-000000000000}"/>
          </ac:spMkLst>
        </pc:spChg>
        <pc:spChg chg="mod">
          <ac:chgData name="Natalie Jensen" userId="IVjqLuJmSCxeAj+ZLWokV0o24LkY5RN02tzP618V/ZY=" providerId="None" clId="Web-{F2743591-5092-4D6E-8794-3C7D4258E3EB}" dt="2020-09-15T17:39:01.790" v="39" actId="14100"/>
          <ac:spMkLst>
            <pc:docMk/>
            <pc:sldMk cId="2446260266" sldId="389"/>
            <ac:spMk id="3" creationId="{00000000-0000-0000-0000-000000000000}"/>
          </ac:spMkLst>
        </pc:spChg>
        <pc:spChg chg="mod">
          <ac:chgData name="Natalie Jensen" userId="IVjqLuJmSCxeAj+ZLWokV0o24LkY5RN02tzP618V/ZY=" providerId="None" clId="Web-{F2743591-5092-4D6E-8794-3C7D4258E3EB}" dt="2020-09-15T17:39:04.212" v="40" actId="14100"/>
          <ac:spMkLst>
            <pc:docMk/>
            <pc:sldMk cId="2446260266" sldId="389"/>
            <ac:spMk id="4" creationId="{00000000-0000-0000-0000-000000000000}"/>
          </ac:spMkLst>
        </pc:spChg>
        <pc:spChg chg="mod">
          <ac:chgData name="Natalie Jensen" userId="IVjqLuJmSCxeAj+ZLWokV0o24LkY5RN02tzP618V/ZY=" providerId="None" clId="Web-{F2743591-5092-4D6E-8794-3C7D4258E3EB}" dt="2020-09-15T18:08:03.678" v="285" actId="20577"/>
          <ac:spMkLst>
            <pc:docMk/>
            <pc:sldMk cId="2446260266" sldId="389"/>
            <ac:spMk id="5" creationId="{00000000-0000-0000-0000-000000000000}"/>
          </ac:spMkLst>
        </pc:spChg>
      </pc:sldChg>
      <pc:sldChg chg="addSp delSp modSp add ord replId modNotes">
        <pc:chgData name="Natalie Jensen" userId="IVjqLuJmSCxeAj+ZLWokV0o24LkY5RN02tzP618V/ZY=" providerId="None" clId="Web-{F2743591-5092-4D6E-8794-3C7D4258E3EB}" dt="2020-09-15T19:01:15.284" v="603"/>
        <pc:sldMkLst>
          <pc:docMk/>
          <pc:sldMk cId="3747853561" sldId="391"/>
        </pc:sldMkLst>
        <pc:spChg chg="add mod">
          <ac:chgData name="Natalie Jensen" userId="IVjqLuJmSCxeAj+ZLWokV0o24LkY5RN02tzP618V/ZY=" providerId="None" clId="Web-{F2743591-5092-4D6E-8794-3C7D4258E3EB}" dt="2020-09-15T19:01:03.409" v="602" actId="1076"/>
          <ac:spMkLst>
            <pc:docMk/>
            <pc:sldMk cId="3747853561" sldId="391"/>
            <ac:spMk id="2" creationId="{0DD11D94-5F57-4D55-8924-CB30E7C2A515}"/>
          </ac:spMkLst>
        </pc:spChg>
        <pc:spChg chg="add del mod">
          <ac:chgData name="Natalie Jensen" userId="IVjqLuJmSCxeAj+ZLWokV0o24LkY5RN02tzP618V/ZY=" providerId="None" clId="Web-{F2743591-5092-4D6E-8794-3C7D4258E3EB}" dt="2020-09-15T18:06:08.109" v="161"/>
          <ac:spMkLst>
            <pc:docMk/>
            <pc:sldMk cId="3747853561" sldId="391"/>
            <ac:spMk id="2" creationId="{3F290E43-6A4A-4AE7-BD7B-AB83A065CBB3}"/>
          </ac:spMkLst>
        </pc:spChg>
        <pc:spChg chg="mod">
          <ac:chgData name="Natalie Jensen" userId="IVjqLuJmSCxeAj+ZLWokV0o24LkY5RN02tzP618V/ZY=" providerId="None" clId="Web-{F2743591-5092-4D6E-8794-3C7D4258E3EB}" dt="2020-09-15T18:06:31.204" v="208" actId="20577"/>
          <ac:spMkLst>
            <pc:docMk/>
            <pc:sldMk cId="3747853561" sldId="391"/>
            <ac:spMk id="4" creationId="{00000000-0000-0000-0000-000000000000}"/>
          </ac:spMkLst>
        </pc:spChg>
      </pc:sldChg>
      <pc:sldChg chg="modSp add ord replId">
        <pc:chgData name="Natalie Jensen" userId="IVjqLuJmSCxeAj+ZLWokV0o24LkY5RN02tzP618V/ZY=" providerId="None" clId="Web-{F2743591-5092-4D6E-8794-3C7D4258E3EB}" dt="2020-09-15T18:14:39.058" v="300" actId="20577"/>
        <pc:sldMkLst>
          <pc:docMk/>
          <pc:sldMk cId="1397748890" sldId="392"/>
        </pc:sldMkLst>
        <pc:spChg chg="mod">
          <ac:chgData name="Natalie Jensen" userId="IVjqLuJmSCxeAj+ZLWokV0o24LkY5RN02tzP618V/ZY=" providerId="None" clId="Web-{F2743591-5092-4D6E-8794-3C7D4258E3EB}" dt="2020-09-15T18:14:39.058" v="300" actId="20577"/>
          <ac:spMkLst>
            <pc:docMk/>
            <pc:sldMk cId="1397748890" sldId="392"/>
            <ac:spMk id="4" creationId="{00000000-0000-0000-0000-000000000000}"/>
          </ac:spMkLst>
        </pc:spChg>
      </pc:sldChg>
      <pc:sldChg chg="modSp add del replId modNotes">
        <pc:chgData name="Natalie Jensen" userId="IVjqLuJmSCxeAj+ZLWokV0o24LkY5RN02tzP618V/ZY=" providerId="None" clId="Web-{F2743591-5092-4D6E-8794-3C7D4258E3EB}" dt="2020-09-15T18:14:24.854" v="295"/>
        <pc:sldMkLst>
          <pc:docMk/>
          <pc:sldMk cId="2838426620" sldId="392"/>
        </pc:sldMkLst>
        <pc:spChg chg="mod">
          <ac:chgData name="Natalie Jensen" userId="IVjqLuJmSCxeAj+ZLWokV0o24LkY5RN02tzP618V/ZY=" providerId="None" clId="Web-{F2743591-5092-4D6E-8794-3C7D4258E3EB}" dt="2020-09-15T18:06:34.079" v="224" actId="20577"/>
          <ac:spMkLst>
            <pc:docMk/>
            <pc:sldMk cId="2838426620" sldId="392"/>
            <ac:spMk id="4" creationId="{00000000-0000-0000-0000-000000000000}"/>
          </ac:spMkLst>
        </pc:spChg>
      </pc:sldChg>
      <pc:sldChg chg="new del">
        <pc:chgData name="Natalie Jensen" userId="IVjqLuJmSCxeAj+ZLWokV0o24LkY5RN02tzP618V/ZY=" providerId="None" clId="Web-{F2743591-5092-4D6E-8794-3C7D4258E3EB}" dt="2020-09-15T18:14:31.526" v="297"/>
        <pc:sldMkLst>
          <pc:docMk/>
          <pc:sldMk cId="3389320657" sldId="392"/>
        </pc:sldMkLst>
      </pc:sldChg>
    </pc:docChg>
  </pc:docChgLst>
  <pc:docChgLst>
    <pc:chgData name="Andrea Rosales" clId="Web-{F5F1E370-7658-47B3-87F0-C3BEE53560BE}"/>
    <pc:docChg chg="modSld">
      <pc:chgData name="Andrea Rosales" userId="" providerId="" clId="Web-{F5F1E370-7658-47B3-87F0-C3BEE53560BE}" dt="2020-05-18T18:08:32.105" v="22" actId="20577"/>
      <pc:docMkLst>
        <pc:docMk/>
      </pc:docMkLst>
      <pc:sldChg chg="modSp">
        <pc:chgData name="Andrea Rosales" userId="" providerId="" clId="Web-{F5F1E370-7658-47B3-87F0-C3BEE53560BE}" dt="2020-05-18T18:08:32.105" v="21" actId="20577"/>
        <pc:sldMkLst>
          <pc:docMk/>
          <pc:sldMk cId="3717469491" sldId="344"/>
        </pc:sldMkLst>
        <pc:spChg chg="mod">
          <ac:chgData name="Andrea Rosales" userId="" providerId="" clId="Web-{F5F1E370-7658-47B3-87F0-C3BEE53560BE}" dt="2020-05-18T18:08:32.105" v="21" actId="20577"/>
          <ac:spMkLst>
            <pc:docMk/>
            <pc:sldMk cId="3717469491" sldId="344"/>
            <ac:spMk id="11" creationId="{4E3D9E8C-309B-4B78-9124-CAD737223862}"/>
          </ac:spMkLst>
        </pc:spChg>
      </pc:sldChg>
    </pc:docChg>
  </pc:docChgLst>
  <pc:docChgLst>
    <pc:chgData name="Natalie Jensen" userId="IVjqLuJmSCxeAj+ZLWokV0o24LkY5RN02tzP618V/ZY=" providerId="None" clId="Web-{AD7E2A76-1EEF-49BA-8E93-DCC80C8E954F}"/>
    <pc:docChg chg="modSld">
      <pc:chgData name="Natalie Jensen" userId="IVjqLuJmSCxeAj+ZLWokV0o24LkY5RN02tzP618V/ZY=" providerId="None" clId="Web-{AD7E2A76-1EEF-49BA-8E93-DCC80C8E954F}" dt="2020-09-22T15:31:54.400" v="47" actId="1076"/>
      <pc:docMkLst>
        <pc:docMk/>
      </pc:docMkLst>
      <pc:sldChg chg="addSp modSp">
        <pc:chgData name="Natalie Jensen" userId="IVjqLuJmSCxeAj+ZLWokV0o24LkY5RN02tzP618V/ZY=" providerId="None" clId="Web-{AD7E2A76-1EEF-49BA-8E93-DCC80C8E954F}" dt="2020-09-22T15:31:54.400" v="47" actId="1076"/>
        <pc:sldMkLst>
          <pc:docMk/>
          <pc:sldMk cId="2531111331" sldId="379"/>
        </pc:sldMkLst>
        <pc:spChg chg="mod">
          <ac:chgData name="Natalie Jensen" userId="IVjqLuJmSCxeAj+ZLWokV0o24LkY5RN02tzP618V/ZY=" providerId="None" clId="Web-{AD7E2A76-1EEF-49BA-8E93-DCC80C8E954F}" dt="2020-09-22T15:31:51.822" v="46" actId="1076"/>
          <ac:spMkLst>
            <pc:docMk/>
            <pc:sldMk cId="2531111331" sldId="379"/>
            <ac:spMk id="2" creationId="{00000000-0000-0000-0000-000000000000}"/>
          </ac:spMkLst>
        </pc:spChg>
        <pc:picChg chg="add mod">
          <ac:chgData name="Natalie Jensen" userId="IVjqLuJmSCxeAj+ZLWokV0o24LkY5RN02tzP618V/ZY=" providerId="None" clId="Web-{AD7E2A76-1EEF-49BA-8E93-DCC80C8E954F}" dt="2020-09-22T15:31:54.400" v="47" actId="1076"/>
          <ac:picMkLst>
            <pc:docMk/>
            <pc:sldMk cId="2531111331" sldId="379"/>
            <ac:picMk id="5" creationId="{113C515C-051B-4295-A34E-FCA8AD943BFA}"/>
          </ac:picMkLst>
        </pc:picChg>
      </pc:sldChg>
      <pc:sldChg chg="addSp delSp modSp">
        <pc:chgData name="Natalie Jensen" userId="IVjqLuJmSCxeAj+ZLWokV0o24LkY5RN02tzP618V/ZY=" providerId="None" clId="Web-{AD7E2A76-1EEF-49BA-8E93-DCC80C8E954F}" dt="2020-09-22T15:26:10.694" v="16" actId="1076"/>
        <pc:sldMkLst>
          <pc:docMk/>
          <pc:sldMk cId="2619855982" sldId="393"/>
        </pc:sldMkLst>
        <pc:spChg chg="mod">
          <ac:chgData name="Natalie Jensen" userId="IVjqLuJmSCxeAj+ZLWokV0o24LkY5RN02tzP618V/ZY=" providerId="None" clId="Web-{AD7E2A76-1EEF-49BA-8E93-DCC80C8E954F}" dt="2020-09-22T15:26:10.694" v="16" actId="1076"/>
          <ac:spMkLst>
            <pc:docMk/>
            <pc:sldMk cId="2619855982" sldId="393"/>
            <ac:spMk id="3" creationId="{C212899C-249D-4047-B3D3-2288EB94FE42}"/>
          </ac:spMkLst>
        </pc:spChg>
        <pc:picChg chg="del">
          <ac:chgData name="Natalie Jensen" userId="IVjqLuJmSCxeAj+ZLWokV0o24LkY5RN02tzP618V/ZY=" providerId="None" clId="Web-{AD7E2A76-1EEF-49BA-8E93-DCC80C8E954F}" dt="2020-09-22T15:24:16.469" v="0"/>
          <ac:picMkLst>
            <pc:docMk/>
            <pc:sldMk cId="2619855982" sldId="393"/>
            <ac:picMk id="2" creationId="{F2D74DF4-32ED-45A9-8956-0157F577F62D}"/>
          </ac:picMkLst>
        </pc:picChg>
        <pc:picChg chg="add del mod">
          <ac:chgData name="Natalie Jensen" userId="IVjqLuJmSCxeAj+ZLWokV0o24LkY5RN02tzP618V/ZY=" providerId="None" clId="Web-{AD7E2A76-1EEF-49BA-8E93-DCC80C8E954F}" dt="2020-09-22T15:24:59.924" v="5"/>
          <ac:picMkLst>
            <pc:docMk/>
            <pc:sldMk cId="2619855982" sldId="393"/>
            <ac:picMk id="4" creationId="{BD93C4A8-FA8C-4E2A-999A-DDC183034639}"/>
          </ac:picMkLst>
        </pc:picChg>
        <pc:picChg chg="add mod ord">
          <ac:chgData name="Natalie Jensen" userId="IVjqLuJmSCxeAj+ZLWokV0o24LkY5RN02tzP618V/ZY=" providerId="None" clId="Web-{AD7E2A76-1EEF-49BA-8E93-DCC80C8E954F}" dt="2020-09-22T15:26:02.725" v="14"/>
          <ac:picMkLst>
            <pc:docMk/>
            <pc:sldMk cId="2619855982" sldId="393"/>
            <ac:picMk id="5" creationId="{41888D3F-08CF-46C5-8570-C0A591C4A8B7}"/>
          </ac:picMkLst>
        </pc:picChg>
      </pc:sldChg>
      <pc:sldChg chg="addSp delSp modSp">
        <pc:chgData name="Natalie Jensen" userId="IVjqLuJmSCxeAj+ZLWokV0o24LkY5RN02tzP618V/ZY=" providerId="None" clId="Web-{AD7E2A76-1EEF-49BA-8E93-DCC80C8E954F}" dt="2020-09-22T15:27:20.541" v="26" actId="1076"/>
        <pc:sldMkLst>
          <pc:docMk/>
          <pc:sldMk cId="432678696" sldId="395"/>
        </pc:sldMkLst>
        <pc:spChg chg="mod">
          <ac:chgData name="Natalie Jensen" userId="IVjqLuJmSCxeAj+ZLWokV0o24LkY5RN02tzP618V/ZY=" providerId="None" clId="Web-{AD7E2A76-1EEF-49BA-8E93-DCC80C8E954F}" dt="2020-09-22T15:27:20.541" v="26" actId="1076"/>
          <ac:spMkLst>
            <pc:docMk/>
            <pc:sldMk cId="432678696" sldId="395"/>
            <ac:spMk id="4" creationId="{C932DCAA-5E57-45AF-B133-F39E113DAA94}"/>
          </ac:spMkLst>
        </pc:spChg>
        <pc:picChg chg="del">
          <ac:chgData name="Natalie Jensen" userId="IVjqLuJmSCxeAj+ZLWokV0o24LkY5RN02tzP618V/ZY=" providerId="None" clId="Web-{AD7E2A76-1EEF-49BA-8E93-DCC80C8E954F}" dt="2020-09-22T15:26:23.460" v="17"/>
          <ac:picMkLst>
            <pc:docMk/>
            <pc:sldMk cId="432678696" sldId="395"/>
            <ac:picMk id="2" creationId="{4866D66C-9468-4543-BE23-E540887F2CDF}"/>
          </ac:picMkLst>
        </pc:picChg>
        <pc:picChg chg="add mod ord">
          <ac:chgData name="Natalie Jensen" userId="IVjqLuJmSCxeAj+ZLWokV0o24LkY5RN02tzP618V/ZY=" providerId="None" clId="Web-{AD7E2A76-1EEF-49BA-8E93-DCC80C8E954F}" dt="2020-09-22T15:27:13.025" v="25"/>
          <ac:picMkLst>
            <pc:docMk/>
            <pc:sldMk cId="432678696" sldId="395"/>
            <ac:picMk id="3" creationId="{4837B136-6D9A-4B55-815D-53131E6508DB}"/>
          </ac:picMkLst>
        </pc:picChg>
      </pc:sldChg>
      <pc:sldChg chg="addSp delSp modSp">
        <pc:chgData name="Natalie Jensen" userId="IVjqLuJmSCxeAj+ZLWokV0o24LkY5RN02tzP618V/ZY=" providerId="None" clId="Web-{AD7E2A76-1EEF-49BA-8E93-DCC80C8E954F}" dt="2020-09-22T15:29:54.456" v="39" actId="1076"/>
        <pc:sldMkLst>
          <pc:docMk/>
          <pc:sldMk cId="172887551" sldId="397"/>
        </pc:sldMkLst>
        <pc:spChg chg="mod">
          <ac:chgData name="Natalie Jensen" userId="IVjqLuJmSCxeAj+ZLWokV0o24LkY5RN02tzP618V/ZY=" providerId="None" clId="Web-{AD7E2A76-1EEF-49BA-8E93-DCC80C8E954F}" dt="2020-09-22T15:29:54.456" v="39" actId="1076"/>
          <ac:spMkLst>
            <pc:docMk/>
            <pc:sldMk cId="172887551" sldId="397"/>
            <ac:spMk id="4" creationId="{49C4F9FA-BA73-4D05-815B-30F6D9B5B5E0}"/>
          </ac:spMkLst>
        </pc:spChg>
        <pc:picChg chg="del">
          <ac:chgData name="Natalie Jensen" userId="IVjqLuJmSCxeAj+ZLWokV0o24LkY5RN02tzP618V/ZY=" providerId="None" clId="Web-{AD7E2A76-1EEF-49BA-8E93-DCC80C8E954F}" dt="2020-09-22T15:27:43.527" v="28"/>
          <ac:picMkLst>
            <pc:docMk/>
            <pc:sldMk cId="172887551" sldId="397"/>
            <ac:picMk id="2" creationId="{0F5B1530-C5D5-49D6-90BD-7F36F63C7D79}"/>
          </ac:picMkLst>
        </pc:picChg>
        <pc:picChg chg="add mod ord">
          <ac:chgData name="Natalie Jensen" userId="IVjqLuJmSCxeAj+ZLWokV0o24LkY5RN02tzP618V/ZY=" providerId="None" clId="Web-{AD7E2A76-1EEF-49BA-8E93-DCC80C8E954F}" dt="2020-09-22T15:29:50.628" v="38"/>
          <ac:picMkLst>
            <pc:docMk/>
            <pc:sldMk cId="172887551" sldId="397"/>
            <ac:picMk id="3" creationId="{1413241A-3DDB-4871-A401-DA96C297CFBD}"/>
          </ac:picMkLst>
        </pc:picChg>
      </pc:sldChg>
    </pc:docChg>
  </pc:docChgLst>
  <pc:docChgLst>
    <pc:chgData name="Andrea Rosales" clId="Web-{52C3A7E8-F58D-4772-BD13-CDA1C44B0DC3}"/>
    <pc:docChg chg="modSld">
      <pc:chgData name="Andrea Rosales" userId="" providerId="" clId="Web-{52C3A7E8-F58D-4772-BD13-CDA1C44B0DC3}" dt="2020-07-07T18:20:42.459" v="118" actId="20577"/>
      <pc:docMkLst>
        <pc:docMk/>
      </pc:docMkLst>
      <pc:sldChg chg="modSp">
        <pc:chgData name="Andrea Rosales" userId="" providerId="" clId="Web-{52C3A7E8-F58D-4772-BD13-CDA1C44B0DC3}" dt="2020-07-07T18:12:32.805" v="88" actId="20577"/>
        <pc:sldMkLst>
          <pc:docMk/>
          <pc:sldMk cId="825241663" sldId="370"/>
        </pc:sldMkLst>
        <pc:spChg chg="mod">
          <ac:chgData name="Andrea Rosales" userId="" providerId="" clId="Web-{52C3A7E8-F58D-4772-BD13-CDA1C44B0DC3}" dt="2020-07-07T18:12:32.805" v="88" actId="20577"/>
          <ac:spMkLst>
            <pc:docMk/>
            <pc:sldMk cId="825241663" sldId="370"/>
            <ac:spMk id="8" creationId="{ACA9C4DB-171B-4916-8E28-6B8EB4A5682C}"/>
          </ac:spMkLst>
        </pc:spChg>
      </pc:sldChg>
      <pc:sldChg chg="modSp">
        <pc:chgData name="Andrea Rosales" userId="" providerId="" clId="Web-{52C3A7E8-F58D-4772-BD13-CDA1C44B0DC3}" dt="2020-07-07T18:15:37.051" v="95" actId="20577"/>
        <pc:sldMkLst>
          <pc:docMk/>
          <pc:sldMk cId="3180570200" sldId="374"/>
        </pc:sldMkLst>
        <pc:spChg chg="mod">
          <ac:chgData name="Andrea Rosales" userId="" providerId="" clId="Web-{52C3A7E8-F58D-4772-BD13-CDA1C44B0DC3}" dt="2020-07-07T18:15:37.051" v="95" actId="20577"/>
          <ac:spMkLst>
            <pc:docMk/>
            <pc:sldMk cId="3180570200" sldId="374"/>
            <ac:spMk id="13" creationId="{3F221665-E1B5-494C-96AB-FDE8F13D55A0}"/>
          </ac:spMkLst>
        </pc:spChg>
      </pc:sldChg>
      <pc:sldChg chg="modSp">
        <pc:chgData name="Andrea Rosales" userId="" providerId="" clId="Web-{52C3A7E8-F58D-4772-BD13-CDA1C44B0DC3}" dt="2020-07-07T18:16:45.726" v="100" actId="20577"/>
        <pc:sldMkLst>
          <pc:docMk/>
          <pc:sldMk cId="3105879339" sldId="375"/>
        </pc:sldMkLst>
        <pc:spChg chg="mod">
          <ac:chgData name="Andrea Rosales" userId="" providerId="" clId="Web-{52C3A7E8-F58D-4772-BD13-CDA1C44B0DC3}" dt="2020-07-07T18:16:45.726" v="100" actId="20577"/>
          <ac:spMkLst>
            <pc:docMk/>
            <pc:sldMk cId="3105879339" sldId="375"/>
            <ac:spMk id="12" creationId="{00000000-0000-0000-0000-000000000000}"/>
          </ac:spMkLst>
        </pc:spChg>
      </pc:sldChg>
      <pc:sldChg chg="modSp">
        <pc:chgData name="Andrea Rosales" userId="" providerId="" clId="Web-{52C3A7E8-F58D-4772-BD13-CDA1C44B0DC3}" dt="2020-07-07T18:20:03.738" v="106" actId="20577"/>
        <pc:sldMkLst>
          <pc:docMk/>
          <pc:sldMk cId="1450044068" sldId="377"/>
        </pc:sldMkLst>
        <pc:spChg chg="mod">
          <ac:chgData name="Andrea Rosales" userId="" providerId="" clId="Web-{52C3A7E8-F58D-4772-BD13-CDA1C44B0DC3}" dt="2020-07-07T18:20:03.738" v="106" actId="20577"/>
          <ac:spMkLst>
            <pc:docMk/>
            <pc:sldMk cId="1450044068" sldId="377"/>
            <ac:spMk id="13" creationId="{3F221665-E1B5-494C-96AB-FDE8F13D55A0}"/>
          </ac:spMkLst>
        </pc:spChg>
      </pc:sldChg>
      <pc:sldChg chg="modSp">
        <pc:chgData name="Andrea Rosales" userId="" providerId="" clId="Web-{52C3A7E8-F58D-4772-BD13-CDA1C44B0DC3}" dt="2020-07-07T18:20:42.459" v="117" actId="20577"/>
        <pc:sldMkLst>
          <pc:docMk/>
          <pc:sldMk cId="1281209223" sldId="378"/>
        </pc:sldMkLst>
        <pc:spChg chg="mod">
          <ac:chgData name="Andrea Rosales" userId="" providerId="" clId="Web-{52C3A7E8-F58D-4772-BD13-CDA1C44B0DC3}" dt="2020-07-07T18:20:42.459" v="117" actId="20577"/>
          <ac:spMkLst>
            <pc:docMk/>
            <pc:sldMk cId="1281209223" sldId="378"/>
            <ac:spMk id="13" creationId="{3F221665-E1B5-494C-96AB-FDE8F13D55A0}"/>
          </ac:spMkLst>
        </pc:spChg>
      </pc:sldChg>
    </pc:docChg>
  </pc:docChgLst>
  <pc:docChgLst>
    <pc:chgData name="Andrea Rosales" clId="Web-{81EACD07-4214-429F-BEEF-DBC50BF90960}"/>
    <pc:docChg chg="addSld delSld modSld sldOrd">
      <pc:chgData name="Andrea Rosales" userId="" providerId="" clId="Web-{81EACD07-4214-429F-BEEF-DBC50BF90960}" dt="2020-07-03T22:16:16.460" v="379" actId="20577"/>
      <pc:docMkLst>
        <pc:docMk/>
      </pc:docMkLst>
      <pc:sldChg chg="modSp">
        <pc:chgData name="Andrea Rosales" userId="" providerId="" clId="Web-{81EACD07-4214-429F-BEEF-DBC50BF90960}" dt="2020-07-03T22:16:15.210" v="377" actId="20577"/>
        <pc:sldMkLst>
          <pc:docMk/>
          <pc:sldMk cId="512071062" sldId="310"/>
        </pc:sldMkLst>
        <pc:spChg chg="mod">
          <ac:chgData name="Andrea Rosales" userId="" providerId="" clId="Web-{81EACD07-4214-429F-BEEF-DBC50BF90960}" dt="2020-07-03T22:16:15.210" v="377" actId="20577"/>
          <ac:spMkLst>
            <pc:docMk/>
            <pc:sldMk cId="512071062" sldId="310"/>
            <ac:spMk id="10" creationId="{00000000-0000-0000-0000-000000000000}"/>
          </ac:spMkLst>
        </pc:spChg>
      </pc:sldChg>
      <pc:sldChg chg="modSp">
        <pc:chgData name="Andrea Rosales" userId="" providerId="" clId="Web-{81EACD07-4214-429F-BEEF-DBC50BF90960}" dt="2020-07-03T21:55:36.616" v="283" actId="20577"/>
        <pc:sldMkLst>
          <pc:docMk/>
          <pc:sldMk cId="2280402619" sldId="321"/>
        </pc:sldMkLst>
        <pc:spChg chg="mod">
          <ac:chgData name="Andrea Rosales" userId="" providerId="" clId="Web-{81EACD07-4214-429F-BEEF-DBC50BF90960}" dt="2020-07-03T21:55:36.616" v="283" actId="20577"/>
          <ac:spMkLst>
            <pc:docMk/>
            <pc:sldMk cId="2280402619" sldId="321"/>
            <ac:spMk id="8" creationId="{7E85EA0C-C0FA-47C8-9980-79B59ED6378E}"/>
          </ac:spMkLst>
        </pc:spChg>
      </pc:sldChg>
      <pc:sldChg chg="modSp">
        <pc:chgData name="Andrea Rosales" userId="" providerId="" clId="Web-{81EACD07-4214-429F-BEEF-DBC50BF90960}" dt="2020-07-03T21:58:48.714" v="292" actId="20577"/>
        <pc:sldMkLst>
          <pc:docMk/>
          <pc:sldMk cId="3602720544" sldId="354"/>
        </pc:sldMkLst>
        <pc:spChg chg="mod">
          <ac:chgData name="Andrea Rosales" userId="" providerId="" clId="Web-{81EACD07-4214-429F-BEEF-DBC50BF90960}" dt="2020-07-03T21:58:48.714" v="292" actId="20577"/>
          <ac:spMkLst>
            <pc:docMk/>
            <pc:sldMk cId="3602720544" sldId="354"/>
            <ac:spMk id="12" creationId="{94BDEA23-4E28-4710-B507-6EC0A4E203A1}"/>
          </ac:spMkLst>
        </pc:spChg>
      </pc:sldChg>
      <pc:sldChg chg="del">
        <pc:chgData name="Andrea Rosales" userId="" providerId="" clId="Web-{81EACD07-4214-429F-BEEF-DBC50BF90960}" dt="2020-07-03T21:50:07.265" v="257"/>
        <pc:sldMkLst>
          <pc:docMk/>
          <pc:sldMk cId="1218348237" sldId="363"/>
        </pc:sldMkLst>
      </pc:sldChg>
      <pc:sldChg chg="modSp">
        <pc:chgData name="Andrea Rosales" userId="" providerId="" clId="Web-{81EACD07-4214-429F-BEEF-DBC50BF90960}" dt="2020-07-03T21:31:29.164" v="18" actId="1076"/>
        <pc:sldMkLst>
          <pc:docMk/>
          <pc:sldMk cId="2798547764" sldId="364"/>
        </pc:sldMkLst>
        <pc:spChg chg="mod">
          <ac:chgData name="Andrea Rosales" userId="" providerId="" clId="Web-{81EACD07-4214-429F-BEEF-DBC50BF90960}" dt="2020-07-03T21:29:23.833" v="10" actId="1076"/>
          <ac:spMkLst>
            <pc:docMk/>
            <pc:sldMk cId="2798547764" sldId="364"/>
            <ac:spMk id="12" creationId="{00000000-0000-0000-0000-000000000000}"/>
          </ac:spMkLst>
        </pc:spChg>
        <pc:spChg chg="mod">
          <ac:chgData name="Andrea Rosales" userId="" providerId="" clId="Web-{81EACD07-4214-429F-BEEF-DBC50BF90960}" dt="2020-07-03T21:29:30.708" v="11" actId="1076"/>
          <ac:spMkLst>
            <pc:docMk/>
            <pc:sldMk cId="2798547764" sldId="364"/>
            <ac:spMk id="13" creationId="{3F221665-E1B5-494C-96AB-FDE8F13D55A0}"/>
          </ac:spMkLst>
        </pc:spChg>
        <pc:spChg chg="mod">
          <ac:chgData name="Andrea Rosales" userId="" providerId="" clId="Web-{81EACD07-4214-429F-BEEF-DBC50BF90960}" dt="2020-07-03T21:29:07.567" v="8" actId="1076"/>
          <ac:spMkLst>
            <pc:docMk/>
            <pc:sldMk cId="2798547764" sldId="364"/>
            <ac:spMk id="20" creationId="{00000000-0000-0000-0000-000000000000}"/>
          </ac:spMkLst>
        </pc:spChg>
        <pc:spChg chg="mod">
          <ac:chgData name="Andrea Rosales" userId="" providerId="" clId="Web-{81EACD07-4214-429F-BEEF-DBC50BF90960}" dt="2020-07-03T21:29:18.817" v="9" actId="1076"/>
          <ac:spMkLst>
            <pc:docMk/>
            <pc:sldMk cId="2798547764" sldId="364"/>
            <ac:spMk id="21" creationId="{00000000-0000-0000-0000-000000000000}"/>
          </ac:spMkLst>
        </pc:spChg>
        <pc:picChg chg="mod">
          <ac:chgData name="Andrea Rosales" userId="" providerId="" clId="Web-{81EACD07-4214-429F-BEEF-DBC50BF90960}" dt="2020-07-03T21:31:29.164" v="18" actId="1076"/>
          <ac:picMkLst>
            <pc:docMk/>
            <pc:sldMk cId="2798547764" sldId="364"/>
            <ac:picMk id="10" creationId="{00000000-0000-0000-0000-000000000000}"/>
          </ac:picMkLst>
        </pc:picChg>
        <pc:cxnChg chg="mod">
          <ac:chgData name="Andrea Rosales" userId="" providerId="" clId="Web-{81EACD07-4214-429F-BEEF-DBC50BF90960}" dt="2020-07-03T21:28:49.300" v="4" actId="1076"/>
          <ac:cxnSpMkLst>
            <pc:docMk/>
            <pc:sldMk cId="2798547764" sldId="364"/>
            <ac:cxnSpMk id="19" creationId="{00000000-0000-0000-0000-000000000000}"/>
          </ac:cxnSpMkLst>
        </pc:cxnChg>
        <pc:cxnChg chg="mod">
          <ac:chgData name="Andrea Rosales" userId="" providerId="" clId="Web-{81EACD07-4214-429F-BEEF-DBC50BF90960}" dt="2020-07-03T21:29:01.285" v="7" actId="1076"/>
          <ac:cxnSpMkLst>
            <pc:docMk/>
            <pc:sldMk cId="2798547764" sldId="364"/>
            <ac:cxnSpMk id="24" creationId="{00000000-0000-0000-0000-000000000000}"/>
          </ac:cxnSpMkLst>
        </pc:cxnChg>
      </pc:sldChg>
      <pc:sldChg chg="del">
        <pc:chgData name="Andrea Rosales" userId="" providerId="" clId="Web-{81EACD07-4214-429F-BEEF-DBC50BF90960}" dt="2020-07-03T21:47:34.449" v="207"/>
        <pc:sldMkLst>
          <pc:docMk/>
          <pc:sldMk cId="542316473" sldId="365"/>
        </pc:sldMkLst>
      </pc:sldChg>
      <pc:sldChg chg="modSp del">
        <pc:chgData name="Andrea Rosales" userId="" providerId="" clId="Web-{81EACD07-4214-429F-BEEF-DBC50BF90960}" dt="2020-07-03T21:33:20.369" v="67"/>
        <pc:sldMkLst>
          <pc:docMk/>
          <pc:sldMk cId="3208870711" sldId="366"/>
        </pc:sldMkLst>
        <pc:cxnChg chg="mod">
          <ac:chgData name="Andrea Rosales" userId="" providerId="" clId="Web-{81EACD07-4214-429F-BEEF-DBC50BF90960}" dt="2020-07-03T21:25:45.261" v="1" actId="1076"/>
          <ac:cxnSpMkLst>
            <pc:docMk/>
            <pc:sldMk cId="3208870711" sldId="366"/>
            <ac:cxnSpMk id="19" creationId="{00000000-0000-0000-0000-000000000000}"/>
          </ac:cxnSpMkLst>
        </pc:cxnChg>
        <pc:cxnChg chg="mod">
          <ac:chgData name="Andrea Rosales" userId="" providerId="" clId="Web-{81EACD07-4214-429F-BEEF-DBC50BF90960}" dt="2020-07-03T21:26:12.215" v="3" actId="14100"/>
          <ac:cxnSpMkLst>
            <pc:docMk/>
            <pc:sldMk cId="3208870711" sldId="366"/>
            <ac:cxnSpMk id="24" creationId="{00000000-0000-0000-0000-000000000000}"/>
          </ac:cxnSpMkLst>
        </pc:cxnChg>
      </pc:sldChg>
      <pc:sldChg chg="del">
        <pc:chgData name="Andrea Rosales" userId="" providerId="" clId="Web-{81EACD07-4214-429F-BEEF-DBC50BF90960}" dt="2020-07-03T21:35:45.810" v="108"/>
        <pc:sldMkLst>
          <pc:docMk/>
          <pc:sldMk cId="268088532" sldId="367"/>
        </pc:sldMkLst>
      </pc:sldChg>
      <pc:sldChg chg="del">
        <pc:chgData name="Andrea Rosales" userId="" providerId="" clId="Web-{81EACD07-4214-429F-BEEF-DBC50BF90960}" dt="2020-07-03T21:41:02.441" v="159"/>
        <pc:sldMkLst>
          <pc:docMk/>
          <pc:sldMk cId="2823335700" sldId="368"/>
        </pc:sldMkLst>
      </pc:sldChg>
      <pc:sldChg chg="modSp">
        <pc:chgData name="Andrea Rosales" userId="" providerId="" clId="Web-{81EACD07-4214-429F-BEEF-DBC50BF90960}" dt="2020-07-03T22:13:14.012" v="367" actId="20577"/>
        <pc:sldMkLst>
          <pc:docMk/>
          <pc:sldMk cId="1176082518" sldId="369"/>
        </pc:sldMkLst>
        <pc:graphicFrameChg chg="modGraphic">
          <ac:chgData name="Andrea Rosales" userId="" providerId="" clId="Web-{81EACD07-4214-429F-BEEF-DBC50BF90960}" dt="2020-07-03T22:13:14.012" v="367" actId="20577"/>
          <ac:graphicFrameMkLst>
            <pc:docMk/>
            <pc:sldMk cId="1176082518" sldId="369"/>
            <ac:graphicFrameMk id="20" creationId="{00000000-0000-0000-0000-000000000000}"/>
          </ac:graphicFrameMkLst>
        </pc:graphicFrameChg>
      </pc:sldChg>
      <pc:sldChg chg="modSp">
        <pc:chgData name="Andrea Rosales" userId="" providerId="" clId="Web-{81EACD07-4214-429F-BEEF-DBC50BF90960}" dt="2020-07-03T22:13:52.660" v="374" actId="20577"/>
        <pc:sldMkLst>
          <pc:docMk/>
          <pc:sldMk cId="825241663" sldId="370"/>
        </pc:sldMkLst>
        <pc:spChg chg="mod">
          <ac:chgData name="Andrea Rosales" userId="" providerId="" clId="Web-{81EACD07-4214-429F-BEEF-DBC50BF90960}" dt="2020-07-03T22:13:52.660" v="374" actId="20577"/>
          <ac:spMkLst>
            <pc:docMk/>
            <pc:sldMk cId="825241663" sldId="370"/>
            <ac:spMk id="8" creationId="{ACA9C4DB-171B-4916-8E28-6B8EB4A5682C}"/>
          </ac:spMkLst>
        </pc:spChg>
      </pc:sldChg>
      <pc:sldChg chg="modSp">
        <pc:chgData name="Andrea Rosales" userId="" providerId="" clId="Web-{81EACD07-4214-429F-BEEF-DBC50BF90960}" dt="2020-07-03T22:00:34.294" v="303" actId="1076"/>
        <pc:sldMkLst>
          <pc:docMk/>
          <pc:sldMk cId="32744601" sldId="371"/>
        </pc:sldMkLst>
        <pc:spChg chg="mod">
          <ac:chgData name="Andrea Rosales" userId="" providerId="" clId="Web-{81EACD07-4214-429F-BEEF-DBC50BF90960}" dt="2020-07-03T22:00:22.622" v="302" actId="1076"/>
          <ac:spMkLst>
            <pc:docMk/>
            <pc:sldMk cId="32744601" sldId="371"/>
            <ac:spMk id="8" creationId="{00000000-0000-0000-0000-000000000000}"/>
          </ac:spMkLst>
        </pc:spChg>
        <pc:spChg chg="mod">
          <ac:chgData name="Andrea Rosales" userId="" providerId="" clId="Web-{81EACD07-4214-429F-BEEF-DBC50BF90960}" dt="2020-07-03T22:00:34.294" v="303" actId="1076"/>
          <ac:spMkLst>
            <pc:docMk/>
            <pc:sldMk cId="32744601" sldId="371"/>
            <ac:spMk id="12" creationId="{00000000-0000-0000-0000-000000000000}"/>
          </ac:spMkLst>
        </pc:spChg>
      </pc:sldChg>
      <pc:sldChg chg="modSp">
        <pc:chgData name="Andrea Rosales" userId="" providerId="" clId="Web-{81EACD07-4214-429F-BEEF-DBC50BF90960}" dt="2020-07-03T21:56:55.071" v="289" actId="20577"/>
        <pc:sldMkLst>
          <pc:docMk/>
          <pc:sldMk cId="4141989515" sldId="372"/>
        </pc:sldMkLst>
        <pc:spChg chg="mod">
          <ac:chgData name="Andrea Rosales" userId="" providerId="" clId="Web-{81EACD07-4214-429F-BEEF-DBC50BF90960}" dt="2020-07-03T21:56:55.071" v="289" actId="20577"/>
          <ac:spMkLst>
            <pc:docMk/>
            <pc:sldMk cId="4141989515" sldId="372"/>
            <ac:spMk id="3" creationId="{00000000-0000-0000-0000-000000000000}"/>
          </ac:spMkLst>
        </pc:spChg>
      </pc:sldChg>
      <pc:sldChg chg="modSp">
        <pc:chgData name="Andrea Rosales" userId="" providerId="" clId="Web-{81EACD07-4214-429F-BEEF-DBC50BF90960}" dt="2020-07-03T22:02:38.173" v="340" actId="20577"/>
        <pc:sldMkLst>
          <pc:docMk/>
          <pc:sldMk cId="1155408562" sldId="373"/>
        </pc:sldMkLst>
        <pc:spChg chg="mod">
          <ac:chgData name="Andrea Rosales" userId="" providerId="" clId="Web-{81EACD07-4214-429F-BEEF-DBC50BF90960}" dt="2020-07-03T22:02:38.173" v="340" actId="20577"/>
          <ac:spMkLst>
            <pc:docMk/>
            <pc:sldMk cId="1155408562" sldId="373"/>
            <ac:spMk id="5" creationId="{CD1A4D91-A304-4122-B4F6-D5E4E79B89D6}"/>
          </ac:spMkLst>
        </pc:spChg>
      </pc:sldChg>
      <pc:sldChg chg="addSp delSp modSp add replId modNotes">
        <pc:chgData name="Andrea Rosales" userId="" providerId="" clId="Web-{81EACD07-4214-429F-BEEF-DBC50BF90960}" dt="2020-07-03T22:12:21.073" v="353" actId="20577"/>
        <pc:sldMkLst>
          <pc:docMk/>
          <pc:sldMk cId="3180570200" sldId="374"/>
        </pc:sldMkLst>
        <pc:spChg chg="mod">
          <ac:chgData name="Andrea Rosales" userId="" providerId="" clId="Web-{81EACD07-4214-429F-BEEF-DBC50BF90960}" dt="2020-07-03T21:32:47.103" v="61" actId="20577"/>
          <ac:spMkLst>
            <pc:docMk/>
            <pc:sldMk cId="3180570200" sldId="374"/>
            <ac:spMk id="12" creationId="{00000000-0000-0000-0000-000000000000}"/>
          </ac:spMkLst>
        </pc:spChg>
        <pc:spChg chg="mod">
          <ac:chgData name="Andrea Rosales" userId="" providerId="" clId="Web-{81EACD07-4214-429F-BEEF-DBC50BF90960}" dt="2020-07-03T22:12:21.073" v="353" actId="20577"/>
          <ac:spMkLst>
            <pc:docMk/>
            <pc:sldMk cId="3180570200" sldId="374"/>
            <ac:spMk id="13" creationId="{3F221665-E1B5-494C-96AB-FDE8F13D55A0}"/>
          </ac:spMkLst>
        </pc:spChg>
        <pc:spChg chg="mod">
          <ac:chgData name="Andrea Rosales" userId="" providerId="" clId="Web-{81EACD07-4214-429F-BEEF-DBC50BF90960}" dt="2020-07-03T21:31:51.070" v="27" actId="20577"/>
          <ac:spMkLst>
            <pc:docMk/>
            <pc:sldMk cId="3180570200" sldId="374"/>
            <ac:spMk id="15" creationId="{00000000-0000-0000-0000-000000000000}"/>
          </ac:spMkLst>
        </pc:spChg>
        <pc:picChg chg="add mod">
          <ac:chgData name="Andrea Rosales" userId="" providerId="" clId="Web-{81EACD07-4214-429F-BEEF-DBC50BF90960}" dt="2020-07-03T21:32:03.977" v="31" actId="1076"/>
          <ac:picMkLst>
            <pc:docMk/>
            <pc:sldMk cId="3180570200" sldId="374"/>
            <ac:picMk id="2" creationId="{D1DC77F6-DBCF-4A12-9114-D406DF9D3575}"/>
          </ac:picMkLst>
        </pc:picChg>
        <pc:picChg chg="del">
          <ac:chgData name="Andrea Rosales" userId="" providerId="" clId="Web-{81EACD07-4214-429F-BEEF-DBC50BF90960}" dt="2020-07-03T21:31:40.992" v="20"/>
          <ac:picMkLst>
            <pc:docMk/>
            <pc:sldMk cId="3180570200" sldId="374"/>
            <ac:picMk id="10" creationId="{00000000-0000-0000-0000-000000000000}"/>
          </ac:picMkLst>
        </pc:picChg>
      </pc:sldChg>
      <pc:sldChg chg="addSp delSp modSp add replId modNotes">
        <pc:chgData name="Andrea Rosales" userId="" providerId="" clId="Web-{81EACD07-4214-429F-BEEF-DBC50BF90960}" dt="2020-07-03T22:11:43.791" v="346" actId="20577"/>
        <pc:sldMkLst>
          <pc:docMk/>
          <pc:sldMk cId="3105879339" sldId="375"/>
        </pc:sldMkLst>
        <pc:spChg chg="mod">
          <ac:chgData name="Andrea Rosales" userId="" providerId="" clId="Web-{81EACD07-4214-429F-BEEF-DBC50BF90960}" dt="2020-07-03T22:11:43.791" v="346" actId="20577"/>
          <ac:spMkLst>
            <pc:docMk/>
            <pc:sldMk cId="3105879339" sldId="375"/>
            <ac:spMk id="12" creationId="{00000000-0000-0000-0000-000000000000}"/>
          </ac:spMkLst>
        </pc:spChg>
        <pc:spChg chg="mod">
          <ac:chgData name="Andrea Rosales" userId="" providerId="" clId="Web-{81EACD07-4214-429F-BEEF-DBC50BF90960}" dt="2020-07-03T21:35:07.121" v="96" actId="20577"/>
          <ac:spMkLst>
            <pc:docMk/>
            <pc:sldMk cId="3105879339" sldId="375"/>
            <ac:spMk id="13" creationId="{3F221665-E1B5-494C-96AB-FDE8F13D55A0}"/>
          </ac:spMkLst>
        </pc:spChg>
        <pc:spChg chg="mod">
          <ac:chgData name="Andrea Rosales" userId="" providerId="" clId="Web-{81EACD07-4214-429F-BEEF-DBC50BF90960}" dt="2020-07-03T21:34:17.089" v="80" actId="20577"/>
          <ac:spMkLst>
            <pc:docMk/>
            <pc:sldMk cId="3105879339" sldId="375"/>
            <ac:spMk id="15" creationId="{00000000-0000-0000-0000-000000000000}"/>
          </ac:spMkLst>
        </pc:spChg>
        <pc:spChg chg="mod">
          <ac:chgData name="Andrea Rosales" userId="" providerId="" clId="Web-{81EACD07-4214-429F-BEEF-DBC50BF90960}" dt="2020-07-03T21:36:23.623" v="111" actId="1076"/>
          <ac:spMkLst>
            <pc:docMk/>
            <pc:sldMk cId="3105879339" sldId="375"/>
            <ac:spMk id="20" creationId="{00000000-0000-0000-0000-000000000000}"/>
          </ac:spMkLst>
        </pc:spChg>
        <pc:spChg chg="mod">
          <ac:chgData name="Andrea Rosales" userId="" providerId="" clId="Web-{81EACD07-4214-429F-BEEF-DBC50BF90960}" dt="2020-07-03T21:37:07.061" v="120" actId="1076"/>
          <ac:spMkLst>
            <pc:docMk/>
            <pc:sldMk cId="3105879339" sldId="375"/>
            <ac:spMk id="21" creationId="{00000000-0000-0000-0000-000000000000}"/>
          </ac:spMkLst>
        </pc:spChg>
        <pc:picChg chg="del">
          <ac:chgData name="Andrea Rosales" userId="" providerId="" clId="Web-{81EACD07-4214-429F-BEEF-DBC50BF90960}" dt="2020-07-03T21:34:05.635" v="69"/>
          <ac:picMkLst>
            <pc:docMk/>
            <pc:sldMk cId="3105879339" sldId="375"/>
            <ac:picMk id="2" creationId="{D1DC77F6-DBCF-4A12-9114-D406DF9D3575}"/>
          </ac:picMkLst>
        </pc:picChg>
        <pc:picChg chg="add mod modCrop">
          <ac:chgData name="Andrea Rosales" userId="" providerId="" clId="Web-{81EACD07-4214-429F-BEEF-DBC50BF90960}" dt="2020-07-03T21:52:46.253" v="259" actId="1076"/>
          <ac:picMkLst>
            <pc:docMk/>
            <pc:sldMk cId="3105879339" sldId="375"/>
            <ac:picMk id="3" creationId="{3658D2DF-CECE-4E8D-9DA1-C2647F69D17D}"/>
          </ac:picMkLst>
        </pc:picChg>
      </pc:sldChg>
      <pc:sldChg chg="addSp delSp modSp add ord replId modNotes">
        <pc:chgData name="Andrea Rosales" userId="" providerId="" clId="Web-{81EACD07-4214-429F-BEEF-DBC50BF90960}" dt="2020-07-03T21:41:16.082" v="160" actId="1076"/>
        <pc:sldMkLst>
          <pc:docMk/>
          <pc:sldMk cId="4002632468" sldId="376"/>
        </pc:sldMkLst>
        <pc:spChg chg="add mod">
          <ac:chgData name="Andrea Rosales" userId="" providerId="" clId="Web-{81EACD07-4214-429F-BEEF-DBC50BF90960}" dt="2020-07-03T21:40:35.315" v="157" actId="1076"/>
          <ac:spMkLst>
            <pc:docMk/>
            <pc:sldMk cId="4002632468" sldId="376"/>
            <ac:spMk id="7" creationId="{603EFE81-1027-47FA-8270-F4F5E928E344}"/>
          </ac:spMkLst>
        </pc:spChg>
        <pc:spChg chg="mod">
          <ac:chgData name="Andrea Rosales" userId="" providerId="" clId="Web-{81EACD07-4214-429F-BEEF-DBC50BF90960}" dt="2020-07-03T21:39:01.876" v="142" actId="20577"/>
          <ac:spMkLst>
            <pc:docMk/>
            <pc:sldMk cId="4002632468" sldId="376"/>
            <ac:spMk id="12" creationId="{00000000-0000-0000-0000-000000000000}"/>
          </ac:spMkLst>
        </pc:spChg>
        <pc:spChg chg="mod">
          <ac:chgData name="Andrea Rosales" userId="" providerId="" clId="Web-{81EACD07-4214-429F-BEEF-DBC50BF90960}" dt="2020-07-03T21:38:48.641" v="134" actId="20577"/>
          <ac:spMkLst>
            <pc:docMk/>
            <pc:sldMk cId="4002632468" sldId="376"/>
            <ac:spMk id="13" creationId="{3F221665-E1B5-494C-96AB-FDE8F13D55A0}"/>
          </ac:spMkLst>
        </pc:spChg>
        <pc:spChg chg="del">
          <ac:chgData name="Andrea Rosales" userId="" providerId="" clId="Web-{81EACD07-4214-429F-BEEF-DBC50BF90960}" dt="2020-07-03T21:38:10.500" v="124"/>
          <ac:spMkLst>
            <pc:docMk/>
            <pc:sldMk cId="4002632468" sldId="376"/>
            <ac:spMk id="15" creationId="{00000000-0000-0000-0000-000000000000}"/>
          </ac:spMkLst>
        </pc:spChg>
        <pc:spChg chg="mod">
          <ac:chgData name="Andrea Rosales" userId="" providerId="" clId="Web-{81EACD07-4214-429F-BEEF-DBC50BF90960}" dt="2020-07-03T21:40:18.315" v="154" actId="1076"/>
          <ac:spMkLst>
            <pc:docMk/>
            <pc:sldMk cId="4002632468" sldId="376"/>
            <ac:spMk id="20" creationId="{00000000-0000-0000-0000-000000000000}"/>
          </ac:spMkLst>
        </pc:spChg>
        <pc:spChg chg="mod">
          <ac:chgData name="Andrea Rosales" userId="" providerId="" clId="Web-{81EACD07-4214-429F-BEEF-DBC50BF90960}" dt="2020-07-03T21:40:01.205" v="152" actId="1076"/>
          <ac:spMkLst>
            <pc:docMk/>
            <pc:sldMk cId="4002632468" sldId="376"/>
            <ac:spMk id="21" creationId="{00000000-0000-0000-0000-000000000000}"/>
          </ac:spMkLst>
        </pc:spChg>
        <pc:picChg chg="del">
          <ac:chgData name="Andrea Rosales" userId="" providerId="" clId="Web-{81EACD07-4214-429F-BEEF-DBC50BF90960}" dt="2020-07-03T21:38:05.953" v="123"/>
          <ac:picMkLst>
            <pc:docMk/>
            <pc:sldMk cId="4002632468" sldId="376"/>
            <ac:picMk id="2" creationId="{D1DC77F6-DBCF-4A12-9114-D406DF9D3575}"/>
          </ac:picMkLst>
        </pc:picChg>
        <pc:picChg chg="add mod">
          <ac:chgData name="Andrea Rosales" userId="" providerId="" clId="Web-{81EACD07-4214-429F-BEEF-DBC50BF90960}" dt="2020-07-03T21:41:16.082" v="160" actId="1076"/>
          <ac:picMkLst>
            <pc:docMk/>
            <pc:sldMk cId="4002632468" sldId="376"/>
            <ac:picMk id="3" creationId="{53B546B4-2879-4DFA-B996-93183463FF20}"/>
          </ac:picMkLst>
        </pc:picChg>
        <pc:picChg chg="add del">
          <ac:chgData name="Andrea Rosales" userId="" providerId="" clId="Web-{81EACD07-4214-429F-BEEF-DBC50BF90960}" dt="2020-07-03T21:39:18.658" v="146"/>
          <ac:picMkLst>
            <pc:docMk/>
            <pc:sldMk cId="4002632468" sldId="376"/>
            <ac:picMk id="4" creationId="{800C443E-BC3C-4C95-A2DC-9B5A94AA14E7}"/>
          </ac:picMkLst>
        </pc:picChg>
        <pc:picChg chg="add mod">
          <ac:chgData name="Andrea Rosales" userId="" providerId="" clId="Web-{81EACD07-4214-429F-BEEF-DBC50BF90960}" dt="2020-07-03T21:40:10.362" v="153" actId="1076"/>
          <ac:picMkLst>
            <pc:docMk/>
            <pc:sldMk cId="4002632468" sldId="376"/>
            <ac:picMk id="6" creationId="{A9FA04EA-DFAB-42B8-BAA1-2C9FE1D9C26A}"/>
          </ac:picMkLst>
        </pc:picChg>
      </pc:sldChg>
      <pc:sldChg chg="addSp delSp modSp add ord replId modNotes">
        <pc:chgData name="Andrea Rosales" userId="" providerId="" clId="Web-{81EACD07-4214-429F-BEEF-DBC50BF90960}" dt="2020-07-03T21:48:19.044" v="211" actId="1076"/>
        <pc:sldMkLst>
          <pc:docMk/>
          <pc:sldMk cId="1450044068" sldId="377"/>
        </pc:sldMkLst>
        <pc:spChg chg="mod">
          <ac:chgData name="Andrea Rosales" userId="" providerId="" clId="Web-{81EACD07-4214-429F-BEEF-DBC50BF90960}" dt="2020-07-03T21:47:58.996" v="209" actId="1076"/>
          <ac:spMkLst>
            <pc:docMk/>
            <pc:sldMk cId="1450044068" sldId="377"/>
            <ac:spMk id="12" creationId="{00000000-0000-0000-0000-000000000000}"/>
          </ac:spMkLst>
        </pc:spChg>
        <pc:spChg chg="mod">
          <ac:chgData name="Andrea Rosales" userId="" providerId="" clId="Web-{81EACD07-4214-429F-BEEF-DBC50BF90960}" dt="2020-07-03T21:48:19.044" v="211" actId="1076"/>
          <ac:spMkLst>
            <pc:docMk/>
            <pc:sldMk cId="1450044068" sldId="377"/>
            <ac:spMk id="13" creationId="{3F221665-E1B5-494C-96AB-FDE8F13D55A0}"/>
          </ac:spMkLst>
        </pc:spChg>
        <pc:spChg chg="mod">
          <ac:chgData name="Andrea Rosales" userId="" providerId="" clId="Web-{81EACD07-4214-429F-BEEF-DBC50BF90960}" dt="2020-07-03T21:44:26.867" v="173" actId="20577"/>
          <ac:spMkLst>
            <pc:docMk/>
            <pc:sldMk cId="1450044068" sldId="377"/>
            <ac:spMk id="15" creationId="{00000000-0000-0000-0000-000000000000}"/>
          </ac:spMkLst>
        </pc:spChg>
        <pc:spChg chg="mod">
          <ac:chgData name="Andrea Rosales" userId="" providerId="" clId="Web-{81EACD07-4214-429F-BEEF-DBC50BF90960}" dt="2020-07-03T21:46:03.041" v="199" actId="1076"/>
          <ac:spMkLst>
            <pc:docMk/>
            <pc:sldMk cId="1450044068" sldId="377"/>
            <ac:spMk id="20" creationId="{00000000-0000-0000-0000-000000000000}"/>
          </ac:spMkLst>
        </pc:spChg>
        <pc:spChg chg="mod">
          <ac:chgData name="Andrea Rosales" userId="" providerId="" clId="Web-{81EACD07-4214-429F-BEEF-DBC50BF90960}" dt="2020-07-03T21:45:58.416" v="198" actId="1076"/>
          <ac:spMkLst>
            <pc:docMk/>
            <pc:sldMk cId="1450044068" sldId="377"/>
            <ac:spMk id="21" creationId="{00000000-0000-0000-0000-000000000000}"/>
          </ac:spMkLst>
        </pc:spChg>
        <pc:picChg chg="del">
          <ac:chgData name="Andrea Rosales" userId="" providerId="" clId="Web-{81EACD07-4214-429F-BEEF-DBC50BF90960}" dt="2020-07-03T21:44:29.664" v="176"/>
          <ac:picMkLst>
            <pc:docMk/>
            <pc:sldMk cId="1450044068" sldId="377"/>
            <ac:picMk id="2" creationId="{D1DC77F6-DBCF-4A12-9114-D406DF9D3575}"/>
          </ac:picMkLst>
        </pc:picChg>
        <pc:picChg chg="add mod">
          <ac:chgData name="Andrea Rosales" userId="" providerId="" clId="Web-{81EACD07-4214-429F-BEEF-DBC50BF90960}" dt="2020-07-03T21:46:09.197" v="200" actId="1076"/>
          <ac:picMkLst>
            <pc:docMk/>
            <pc:sldMk cId="1450044068" sldId="377"/>
            <ac:picMk id="3" creationId="{20952582-486A-46E6-9BD5-0DF8704E6A6B}"/>
          </ac:picMkLst>
        </pc:picChg>
        <pc:cxnChg chg="mod">
          <ac:chgData name="Andrea Rosales" userId="" providerId="" clId="Web-{81EACD07-4214-429F-BEEF-DBC50BF90960}" dt="2020-07-03T21:46:42.495" v="205" actId="1076"/>
          <ac:cxnSpMkLst>
            <pc:docMk/>
            <pc:sldMk cId="1450044068" sldId="377"/>
            <ac:cxnSpMk id="19" creationId="{00000000-0000-0000-0000-000000000000}"/>
          </ac:cxnSpMkLst>
        </pc:cxnChg>
        <pc:cxnChg chg="mod">
          <ac:chgData name="Andrea Rosales" userId="" providerId="" clId="Web-{81EACD07-4214-429F-BEEF-DBC50BF90960}" dt="2020-07-03T21:47:45.731" v="208" actId="14100"/>
          <ac:cxnSpMkLst>
            <pc:docMk/>
            <pc:sldMk cId="1450044068" sldId="377"/>
            <ac:cxnSpMk id="24" creationId="{00000000-0000-0000-0000-000000000000}"/>
          </ac:cxnSpMkLst>
        </pc:cxnChg>
      </pc:sldChg>
      <pc:sldChg chg="addSp delSp modSp add ord replId modNotes">
        <pc:chgData name="Andrea Rosales" userId="" providerId="" clId="Web-{81EACD07-4214-429F-BEEF-DBC50BF90960}" dt="2020-07-03T21:50:20.203" v="258" actId="14100"/>
        <pc:sldMkLst>
          <pc:docMk/>
          <pc:sldMk cId="1281209223" sldId="378"/>
        </pc:sldMkLst>
        <pc:spChg chg="mod">
          <ac:chgData name="Andrea Rosales" userId="" providerId="" clId="Web-{81EACD07-4214-429F-BEEF-DBC50BF90960}" dt="2020-07-03T21:49:39.968" v="252" actId="20577"/>
          <ac:spMkLst>
            <pc:docMk/>
            <pc:sldMk cId="1281209223" sldId="378"/>
            <ac:spMk id="12" creationId="{00000000-0000-0000-0000-000000000000}"/>
          </ac:spMkLst>
        </pc:spChg>
        <pc:spChg chg="mod">
          <ac:chgData name="Andrea Rosales" userId="" providerId="" clId="Web-{81EACD07-4214-429F-BEEF-DBC50BF90960}" dt="2020-07-03T21:50:20.203" v="258" actId="14100"/>
          <ac:spMkLst>
            <pc:docMk/>
            <pc:sldMk cId="1281209223" sldId="378"/>
            <ac:spMk id="13" creationId="{3F221665-E1B5-494C-96AB-FDE8F13D55A0}"/>
          </ac:spMkLst>
        </pc:spChg>
        <pc:spChg chg="mod">
          <ac:chgData name="Andrea Rosales" userId="" providerId="" clId="Web-{81EACD07-4214-429F-BEEF-DBC50BF90960}" dt="2020-07-03T21:48:42.904" v="231" actId="20577"/>
          <ac:spMkLst>
            <pc:docMk/>
            <pc:sldMk cId="1281209223" sldId="378"/>
            <ac:spMk id="15" creationId="{00000000-0000-0000-0000-000000000000}"/>
          </ac:spMkLst>
        </pc:spChg>
        <pc:picChg chg="del">
          <ac:chgData name="Andrea Rosales" userId="" providerId="" clId="Web-{81EACD07-4214-429F-BEEF-DBC50BF90960}" dt="2020-07-03T21:48:35.153" v="214"/>
          <ac:picMkLst>
            <pc:docMk/>
            <pc:sldMk cId="1281209223" sldId="378"/>
            <ac:picMk id="2" creationId="{D1DC77F6-DBCF-4A12-9114-D406DF9D3575}"/>
          </ac:picMkLst>
        </pc:picChg>
        <pc:picChg chg="add mod">
          <ac:chgData name="Andrea Rosales" userId="" providerId="" clId="Web-{81EACD07-4214-429F-BEEF-DBC50BF90960}" dt="2020-07-03T21:48:55.732" v="235" actId="1076"/>
          <ac:picMkLst>
            <pc:docMk/>
            <pc:sldMk cId="1281209223" sldId="378"/>
            <ac:picMk id="3" creationId="{90EADB44-AB06-4BD5-AFA7-C0532D74817F}"/>
          </ac:picMkLst>
        </pc:picChg>
      </pc:sldChg>
    </pc:docChg>
  </pc:docChgLst>
  <pc:docChgLst>
    <pc:chgData clId="Web-{9290161E-48E7-45F6-9D95-74E5DEB4B892}"/>
    <pc:docChg chg="modSld">
      <pc:chgData name="" userId="" providerId="" clId="Web-{9290161E-48E7-45F6-9D95-74E5DEB4B892}" dt="2019-07-23T19:05:07.857" v="72" actId="20577"/>
      <pc:docMkLst>
        <pc:docMk/>
      </pc:docMkLst>
      <pc:sldChg chg="modNotes">
        <pc:chgData name="" userId="" providerId="" clId="Web-{9290161E-48E7-45F6-9D95-74E5DEB4B892}" dt="2019-07-23T19:00:56.888" v="0"/>
        <pc:sldMkLst>
          <pc:docMk/>
          <pc:sldMk cId="2295304442" sldId="275"/>
        </pc:sldMkLst>
      </pc:sldChg>
      <pc:sldChg chg="modNotes">
        <pc:chgData name="" userId="" providerId="" clId="Web-{9290161E-48E7-45F6-9D95-74E5DEB4B892}" dt="2019-07-23T19:01:42.107" v="13"/>
        <pc:sldMkLst>
          <pc:docMk/>
          <pc:sldMk cId="4381519" sldId="276"/>
        </pc:sldMkLst>
      </pc:sldChg>
      <pc:sldChg chg="modNotes">
        <pc:chgData name="" userId="" providerId="" clId="Web-{9290161E-48E7-45F6-9D95-74E5DEB4B892}" dt="2019-07-23T19:01:30.372" v="9"/>
        <pc:sldMkLst>
          <pc:docMk/>
          <pc:sldMk cId="3702946644" sldId="277"/>
        </pc:sldMkLst>
      </pc:sldChg>
      <pc:sldChg chg="modNotes">
        <pc:chgData name="" userId="" providerId="" clId="Web-{9290161E-48E7-45F6-9D95-74E5DEB4B892}" dt="2019-07-23T19:02:26.029" v="26"/>
        <pc:sldMkLst>
          <pc:docMk/>
          <pc:sldMk cId="1343010761" sldId="278"/>
        </pc:sldMkLst>
      </pc:sldChg>
      <pc:sldChg chg="modNotes">
        <pc:chgData name="" userId="" providerId="" clId="Web-{9290161E-48E7-45F6-9D95-74E5DEB4B892}" dt="2019-07-23T19:02:04.247" v="20"/>
        <pc:sldMkLst>
          <pc:docMk/>
          <pc:sldMk cId="1257356957" sldId="284"/>
        </pc:sldMkLst>
      </pc:sldChg>
      <pc:sldChg chg="modNotes">
        <pc:chgData name="" userId="" providerId="" clId="Web-{9290161E-48E7-45F6-9D95-74E5DEB4B892}" dt="2019-07-23T19:02:15.935" v="23"/>
        <pc:sldMkLst>
          <pc:docMk/>
          <pc:sldMk cId="423981977" sldId="286"/>
        </pc:sldMkLst>
      </pc:sldChg>
      <pc:sldChg chg="modSp modNotes">
        <pc:chgData name="" userId="" providerId="" clId="Web-{9290161E-48E7-45F6-9D95-74E5DEB4B892}" dt="2019-07-23T19:05:06.279" v="70" actId="20577"/>
        <pc:sldMkLst>
          <pc:docMk/>
          <pc:sldMk cId="3755797543" sldId="287"/>
        </pc:sldMkLst>
        <pc:spChg chg="mod">
          <ac:chgData name="" userId="" providerId="" clId="Web-{9290161E-48E7-45F6-9D95-74E5DEB4B892}" dt="2019-07-23T19:05:06.279" v="70" actId="20577"/>
          <ac:spMkLst>
            <pc:docMk/>
            <pc:sldMk cId="3755797543" sldId="287"/>
            <ac:spMk id="3" creationId="{00000000-0000-0000-0000-000000000000}"/>
          </ac:spMkLst>
        </pc:spChg>
        <pc:spChg chg="mod">
          <ac:chgData name="" userId="" providerId="" clId="Web-{9290161E-48E7-45F6-9D95-74E5DEB4B892}" dt="2019-07-23T19:04:22.326" v="62" actId="1076"/>
          <ac:spMkLst>
            <pc:docMk/>
            <pc:sldMk cId="3755797543" sldId="287"/>
            <ac:spMk id="4" creationId="{00000000-0000-0000-0000-000000000000}"/>
          </ac:spMkLst>
        </pc:spChg>
      </pc:sldChg>
      <pc:sldChg chg="modNotes">
        <pc:chgData name="" userId="" providerId="" clId="Web-{9290161E-48E7-45F6-9D95-74E5DEB4B892}" dt="2019-07-23T19:03:12.951" v="33"/>
        <pc:sldMkLst>
          <pc:docMk/>
          <pc:sldMk cId="434886138" sldId="299"/>
        </pc:sldMkLst>
      </pc:sldChg>
      <pc:sldChg chg="modNotes">
        <pc:chgData name="" userId="" providerId="" clId="Web-{9290161E-48E7-45F6-9D95-74E5DEB4B892}" dt="2019-07-23T19:03:06.779" v="32"/>
        <pc:sldMkLst>
          <pc:docMk/>
          <pc:sldMk cId="2385982478" sldId="300"/>
        </pc:sldMkLst>
      </pc:sldChg>
      <pc:sldChg chg="modNotes">
        <pc:chgData name="" userId="" providerId="" clId="Web-{9290161E-48E7-45F6-9D95-74E5DEB4B892}" dt="2019-07-23T19:01:49.982" v="15"/>
        <pc:sldMkLst>
          <pc:docMk/>
          <pc:sldMk cId="3747018301" sldId="301"/>
        </pc:sldMkLst>
      </pc:sldChg>
      <pc:sldChg chg="modNotes">
        <pc:chgData name="" userId="" providerId="" clId="Web-{9290161E-48E7-45F6-9D95-74E5DEB4B892}" dt="2019-07-23T19:01:55.482" v="17"/>
        <pc:sldMkLst>
          <pc:docMk/>
          <pc:sldMk cId="2375522083" sldId="302"/>
        </pc:sldMkLst>
      </pc:sldChg>
      <pc:sldChg chg="modNotes">
        <pc:chgData name="" userId="" providerId="" clId="Web-{9290161E-48E7-45F6-9D95-74E5DEB4B892}" dt="2019-07-23T19:01:36.857" v="11"/>
        <pc:sldMkLst>
          <pc:docMk/>
          <pc:sldMk cId="1769256456" sldId="305"/>
        </pc:sldMkLst>
      </pc:sldChg>
      <pc:sldChg chg="modNotes">
        <pc:chgData name="" userId="" providerId="" clId="Web-{9290161E-48E7-45F6-9D95-74E5DEB4B892}" dt="2019-07-23T19:01:10.107" v="7"/>
        <pc:sldMkLst>
          <pc:docMk/>
          <pc:sldMk cId="4098209124" sldId="309"/>
        </pc:sldMkLst>
      </pc:sldChg>
    </pc:docChg>
  </pc:docChgLst>
  <pc:docChgLst>
    <pc:chgData name="Andrea Rosales" userId="7dvK82yZ5w21Mh3MwzE5ENgA4lzVEdyGdQaFMfw3Jkk=" providerId="None" clId="Web-{219B47D4-37DF-4C3A-8CB7-B876FF6A419E}"/>
    <pc:docChg chg="addSld delSld">
      <pc:chgData name="Andrea Rosales" userId="7dvK82yZ5w21Mh3MwzE5ENgA4lzVEdyGdQaFMfw3Jkk=" providerId="None" clId="Web-{219B47D4-37DF-4C3A-8CB7-B876FF6A419E}" dt="2020-07-28T21:13:48.950" v="1"/>
      <pc:docMkLst>
        <pc:docMk/>
      </pc:docMkLst>
      <pc:sldChg chg="add del replId">
        <pc:chgData name="Andrea Rosales" userId="7dvK82yZ5w21Mh3MwzE5ENgA4lzVEdyGdQaFMfw3Jkk=" providerId="None" clId="Web-{219B47D4-37DF-4C3A-8CB7-B876FF6A419E}" dt="2020-07-28T21:13:48.950" v="1"/>
        <pc:sldMkLst>
          <pc:docMk/>
          <pc:sldMk cId="4028838684" sldId="391"/>
        </pc:sldMkLst>
      </pc:sldChg>
    </pc:docChg>
  </pc:docChgLst>
  <pc:docChgLst>
    <pc:chgData name="Andrea Rosales" clId="Web-{AF2129B5-7F64-440B-83FE-572AB64E2EE5}"/>
    <pc:docChg chg="modSld">
      <pc:chgData name="Andrea Rosales" userId="" providerId="" clId="Web-{AF2129B5-7F64-440B-83FE-572AB64E2EE5}" dt="2020-06-11T17:38:31.340" v="7" actId="1076"/>
      <pc:docMkLst>
        <pc:docMk/>
      </pc:docMkLst>
      <pc:sldChg chg="addSp delSp modSp">
        <pc:chgData name="Andrea Rosales" userId="" providerId="" clId="Web-{AF2129B5-7F64-440B-83FE-572AB64E2EE5}" dt="2020-06-11T17:38:31.340" v="7" actId="1076"/>
        <pc:sldMkLst>
          <pc:docMk/>
          <pc:sldMk cId="2280402619" sldId="321"/>
        </pc:sldMkLst>
        <pc:spChg chg="add mod">
          <ac:chgData name="Andrea Rosales" userId="" providerId="" clId="Web-{AF2129B5-7F64-440B-83FE-572AB64E2EE5}" dt="2020-06-11T17:38:31.340" v="7" actId="1076"/>
          <ac:spMkLst>
            <pc:docMk/>
            <pc:sldMk cId="2280402619" sldId="321"/>
            <ac:spMk id="2" creationId="{11523E79-D5EC-4B24-AF2E-3289B5DC0324}"/>
          </ac:spMkLst>
        </pc:spChg>
        <pc:spChg chg="del">
          <ac:chgData name="Andrea Rosales" userId="" providerId="" clId="Web-{AF2129B5-7F64-440B-83FE-572AB64E2EE5}" dt="2020-06-11T17:37:46.275" v="5"/>
          <ac:spMkLst>
            <pc:docMk/>
            <pc:sldMk cId="2280402619" sldId="321"/>
            <ac:spMk id="3" creationId="{00000000-0000-0000-0000-000000000000}"/>
          </ac:spMkLst>
        </pc:spChg>
        <pc:spChg chg="del">
          <ac:chgData name="Andrea Rosales" userId="" providerId="" clId="Web-{AF2129B5-7F64-440B-83FE-572AB64E2EE5}" dt="2020-06-11T17:37:40.087" v="4"/>
          <ac:spMkLst>
            <pc:docMk/>
            <pc:sldMk cId="2280402619" sldId="321"/>
            <ac:spMk id="4" creationId="{00000000-0000-0000-0000-000000000000}"/>
          </ac:spMkLst>
        </pc:spChg>
        <pc:spChg chg="mod">
          <ac:chgData name="Andrea Rosales" userId="" providerId="" clId="Web-{AF2129B5-7F64-440B-83FE-572AB64E2EE5}" dt="2020-06-11T17:38:22.136" v="6" actId="1076"/>
          <ac:spMkLst>
            <pc:docMk/>
            <pc:sldMk cId="2280402619" sldId="321"/>
            <ac:spMk id="11" creationId="{00000000-0000-0000-0000-000000000000}"/>
          </ac:spMkLst>
        </pc:spChg>
      </pc:sldChg>
    </pc:docChg>
  </pc:docChgLst>
  <pc:docChgLst>
    <pc:chgData clId="Web-{136ED88B-1E6B-4A74-971A-0469210F48E6}"/>
    <pc:docChg chg="modSld">
      <pc:chgData name="" userId="" providerId="" clId="Web-{136ED88B-1E6B-4A74-971A-0469210F48E6}" dt="2019-07-23T21:51:50.616" v="5" actId="1076"/>
      <pc:docMkLst>
        <pc:docMk/>
      </pc:docMkLst>
      <pc:sldChg chg="modSp">
        <pc:chgData name="" userId="" providerId="" clId="Web-{136ED88B-1E6B-4A74-971A-0469210F48E6}" dt="2019-07-23T21:51:50.616" v="5" actId="1076"/>
        <pc:sldMkLst>
          <pc:docMk/>
          <pc:sldMk cId="2514540451" sldId="311"/>
        </pc:sldMkLst>
        <pc:spChg chg="mod">
          <ac:chgData name="" userId="" providerId="" clId="Web-{136ED88B-1E6B-4A74-971A-0469210F48E6}" dt="2019-07-23T21:51:50.616" v="5" actId="1076"/>
          <ac:spMkLst>
            <pc:docMk/>
            <pc:sldMk cId="2514540451" sldId="311"/>
            <ac:spMk id="4" creationId="{1DD234E5-4FE0-4D9B-80B6-FC45897665DD}"/>
          </ac:spMkLst>
        </pc:spChg>
      </pc:sldChg>
    </pc:docChg>
  </pc:docChgLst>
  <pc:docChgLst>
    <pc:chgData name="Andrea Rosales" userId="7dvK82yZ5w21Mh3MwzE5ENgA4lzVEdyGdQaFMfw3Jkk=" providerId="None" clId="Web-{79B29E69-1FF8-4694-B532-7E9566B70100}"/>
    <pc:docChg chg="modSld">
      <pc:chgData name="Andrea Rosales" userId="7dvK82yZ5w21Mh3MwzE5ENgA4lzVEdyGdQaFMfw3Jkk=" providerId="None" clId="Web-{79B29E69-1FF8-4694-B532-7E9566B70100}" dt="2020-09-25T19:20:41.255" v="257" actId="20577"/>
      <pc:docMkLst>
        <pc:docMk/>
      </pc:docMkLst>
      <pc:sldChg chg="modSp">
        <pc:chgData name="Andrea Rosales" userId="7dvK82yZ5w21Mh3MwzE5ENgA4lzVEdyGdQaFMfw3Jkk=" providerId="None" clId="Web-{79B29E69-1FF8-4694-B532-7E9566B70100}" dt="2020-09-25T19:20:41.255" v="257" actId="20577"/>
        <pc:sldMkLst>
          <pc:docMk/>
          <pc:sldMk cId="522698892" sldId="343"/>
        </pc:sldMkLst>
        <pc:spChg chg="mod">
          <ac:chgData name="Andrea Rosales" userId="7dvK82yZ5w21Mh3MwzE5ENgA4lzVEdyGdQaFMfw3Jkk=" providerId="None" clId="Web-{79B29E69-1FF8-4694-B532-7E9566B70100}" dt="2020-09-25T18:07:51.055" v="9" actId="1076"/>
          <ac:spMkLst>
            <pc:docMk/>
            <pc:sldMk cId="522698892" sldId="343"/>
            <ac:spMk id="2" creationId="{E76CF459-663C-46BE-B819-3CD566D93993}"/>
          </ac:spMkLst>
        </pc:spChg>
        <pc:spChg chg="mod">
          <ac:chgData name="Andrea Rosales" userId="7dvK82yZ5w21Mh3MwzE5ENgA4lzVEdyGdQaFMfw3Jkk=" providerId="None" clId="Web-{79B29E69-1FF8-4694-B532-7E9566B70100}" dt="2020-09-25T18:07:54.899" v="10" actId="1076"/>
          <ac:spMkLst>
            <pc:docMk/>
            <pc:sldMk cId="522698892" sldId="343"/>
            <ac:spMk id="18" creationId="{00000000-0000-0000-0000-000000000000}"/>
          </ac:spMkLst>
        </pc:spChg>
        <pc:spChg chg="mod">
          <ac:chgData name="Andrea Rosales" userId="7dvK82yZ5w21Mh3MwzE5ENgA4lzVEdyGdQaFMfw3Jkk=" providerId="None" clId="Web-{79B29E69-1FF8-4694-B532-7E9566B70100}" dt="2020-09-25T19:20:41.255" v="257" actId="20577"/>
          <ac:spMkLst>
            <pc:docMk/>
            <pc:sldMk cId="522698892" sldId="343"/>
            <ac:spMk id="29" creationId="{00000000-0000-0000-0000-000000000000}"/>
          </ac:spMkLst>
        </pc:spChg>
      </pc:sldChg>
      <pc:sldChg chg="modSp">
        <pc:chgData name="Andrea Rosales" userId="7dvK82yZ5w21Mh3MwzE5ENgA4lzVEdyGdQaFMfw3Jkk=" providerId="None" clId="Web-{79B29E69-1FF8-4694-B532-7E9566B70100}" dt="2020-09-25T18:49:29.824" v="206" actId="1076"/>
        <pc:sldMkLst>
          <pc:docMk/>
          <pc:sldMk cId="825241663" sldId="370"/>
        </pc:sldMkLst>
        <pc:spChg chg="mod">
          <ac:chgData name="Andrea Rosales" userId="7dvK82yZ5w21Mh3MwzE5ENgA4lzVEdyGdQaFMfw3Jkk=" providerId="None" clId="Web-{79B29E69-1FF8-4694-B532-7E9566B70100}" dt="2020-09-25T18:48:41.821" v="202" actId="1076"/>
          <ac:spMkLst>
            <pc:docMk/>
            <pc:sldMk cId="825241663" sldId="370"/>
            <ac:spMk id="4" creationId="{00000000-0000-0000-0000-000000000000}"/>
          </ac:spMkLst>
        </pc:spChg>
        <pc:spChg chg="mod">
          <ac:chgData name="Andrea Rosales" userId="7dvK82yZ5w21Mh3MwzE5ENgA4lzVEdyGdQaFMfw3Jkk=" providerId="None" clId="Web-{79B29E69-1FF8-4694-B532-7E9566B70100}" dt="2020-09-25T18:37:36.779" v="151" actId="1076"/>
          <ac:spMkLst>
            <pc:docMk/>
            <pc:sldMk cId="825241663" sldId="370"/>
            <ac:spMk id="5" creationId="{00000000-0000-0000-0000-000000000000}"/>
          </ac:spMkLst>
        </pc:spChg>
        <pc:spChg chg="mod">
          <ac:chgData name="Andrea Rosales" userId="7dvK82yZ5w21Mh3MwzE5ENgA4lzVEdyGdQaFMfw3Jkk=" providerId="None" clId="Web-{79B29E69-1FF8-4694-B532-7E9566B70100}" dt="2020-09-25T18:37:39.279" v="152" actId="1076"/>
          <ac:spMkLst>
            <pc:docMk/>
            <pc:sldMk cId="825241663" sldId="370"/>
            <ac:spMk id="6" creationId="{00000000-0000-0000-0000-000000000000}"/>
          </ac:spMkLst>
        </pc:spChg>
        <pc:spChg chg="mod">
          <ac:chgData name="Andrea Rosales" userId="7dvK82yZ5w21Mh3MwzE5ENgA4lzVEdyGdQaFMfw3Jkk=" providerId="None" clId="Web-{79B29E69-1FF8-4694-B532-7E9566B70100}" dt="2020-09-25T18:49:07.916" v="205" actId="1076"/>
          <ac:spMkLst>
            <pc:docMk/>
            <pc:sldMk cId="825241663" sldId="370"/>
            <ac:spMk id="7" creationId="{00000000-0000-0000-0000-000000000000}"/>
          </ac:spMkLst>
        </pc:spChg>
        <pc:spChg chg="mod">
          <ac:chgData name="Andrea Rosales" userId="7dvK82yZ5w21Mh3MwzE5ENgA4lzVEdyGdQaFMfw3Jkk=" providerId="None" clId="Web-{79B29E69-1FF8-4694-B532-7E9566B70100}" dt="2020-09-25T18:38:05.405" v="156" actId="1076"/>
          <ac:spMkLst>
            <pc:docMk/>
            <pc:sldMk cId="825241663" sldId="370"/>
            <ac:spMk id="8" creationId="{ACA9C4DB-171B-4916-8E28-6B8EB4A5682C}"/>
          </ac:spMkLst>
        </pc:spChg>
        <pc:spChg chg="mod">
          <ac:chgData name="Andrea Rosales" userId="7dvK82yZ5w21Mh3MwzE5ENgA4lzVEdyGdQaFMfw3Jkk=" providerId="None" clId="Web-{79B29E69-1FF8-4694-B532-7E9566B70100}" dt="2020-09-25T18:49:29.824" v="206" actId="1076"/>
          <ac:spMkLst>
            <pc:docMk/>
            <pc:sldMk cId="825241663" sldId="370"/>
            <ac:spMk id="10" creationId="{1E5B05FB-EC90-42AC-B9C6-69122BBC0966}"/>
          </ac:spMkLst>
        </pc:spChg>
        <pc:spChg chg="mod">
          <ac:chgData name="Andrea Rosales" userId="7dvK82yZ5w21Mh3MwzE5ENgA4lzVEdyGdQaFMfw3Jkk=" providerId="None" clId="Web-{79B29E69-1FF8-4694-B532-7E9566B70100}" dt="2020-09-25T18:38:12.468" v="157" actId="1076"/>
          <ac:spMkLst>
            <pc:docMk/>
            <pc:sldMk cId="825241663" sldId="370"/>
            <ac:spMk id="11" creationId="{7CC01FAA-3F35-4372-9C3C-0FDD49C944E8}"/>
          </ac:spMkLst>
        </pc:spChg>
      </pc:sldChg>
      <pc:sldChg chg="modSp">
        <pc:chgData name="Andrea Rosales" userId="7dvK82yZ5w21Mh3MwzE5ENgA4lzVEdyGdQaFMfw3Jkk=" providerId="None" clId="Web-{79B29E69-1FF8-4694-B532-7E9566B70100}" dt="2020-09-25T18:51:52.927" v="210"/>
        <pc:sldMkLst>
          <pc:docMk/>
          <pc:sldMk cId="32744601" sldId="371"/>
        </pc:sldMkLst>
        <pc:spChg chg="mod">
          <ac:chgData name="Andrea Rosales" userId="7dvK82yZ5w21Mh3MwzE5ENgA4lzVEdyGdQaFMfw3Jkk=" providerId="None" clId="Web-{79B29E69-1FF8-4694-B532-7E9566B70100}" dt="2020-09-25T18:16:57.356" v="42" actId="20577"/>
          <ac:spMkLst>
            <pc:docMk/>
            <pc:sldMk cId="32744601" sldId="371"/>
            <ac:spMk id="2" creationId="{00000000-0000-0000-0000-000000000000}"/>
          </ac:spMkLst>
        </pc:spChg>
        <pc:spChg chg="mod">
          <ac:chgData name="Andrea Rosales" userId="7dvK82yZ5w21Mh3MwzE5ENgA4lzVEdyGdQaFMfw3Jkk=" providerId="None" clId="Web-{79B29E69-1FF8-4694-B532-7E9566B70100}" dt="2020-09-25T18:51:52.927" v="210"/>
          <ac:spMkLst>
            <pc:docMk/>
            <pc:sldMk cId="32744601" sldId="371"/>
            <ac:spMk id="3" creationId="{7400C269-412D-48FC-9A65-DEF0BF2852D5}"/>
          </ac:spMkLst>
        </pc:spChg>
        <pc:spChg chg="mod">
          <ac:chgData name="Andrea Rosales" userId="7dvK82yZ5w21Mh3MwzE5ENgA4lzVEdyGdQaFMfw3Jkk=" providerId="None" clId="Web-{79B29E69-1FF8-4694-B532-7E9566B70100}" dt="2020-09-25T18:17:18.654" v="45" actId="20577"/>
          <ac:spMkLst>
            <pc:docMk/>
            <pc:sldMk cId="32744601" sldId="371"/>
            <ac:spMk id="15" creationId="{7FED8F54-9AC7-4CC5-BCFE-54730245A70D}"/>
          </ac:spMkLst>
        </pc:spChg>
        <pc:spChg chg="mod">
          <ac:chgData name="Andrea Rosales" userId="7dvK82yZ5w21Mh3MwzE5ENgA4lzVEdyGdQaFMfw3Jkk=" providerId="None" clId="Web-{79B29E69-1FF8-4694-B532-7E9566B70100}" dt="2020-09-25T18:43:17.425" v="168"/>
          <ac:spMkLst>
            <pc:docMk/>
            <pc:sldMk cId="32744601" sldId="371"/>
            <ac:spMk id="16" creationId="{92FA639D-DA87-4531-B80E-EAC1381383F1}"/>
          </ac:spMkLst>
        </pc:spChg>
      </pc:sldChg>
      <pc:sldChg chg="modSp">
        <pc:chgData name="Andrea Rosales" userId="7dvK82yZ5w21Mh3MwzE5ENgA4lzVEdyGdQaFMfw3Jkk=" providerId="None" clId="Web-{79B29E69-1FF8-4694-B532-7E9566B70100}" dt="2020-09-25T19:20:04.706" v="249" actId="1076"/>
        <pc:sldMkLst>
          <pc:docMk/>
          <pc:sldMk cId="1155408562" sldId="373"/>
        </pc:sldMkLst>
        <pc:spChg chg="mod">
          <ac:chgData name="Andrea Rosales" userId="7dvK82yZ5w21Mh3MwzE5ENgA4lzVEdyGdQaFMfw3Jkk=" providerId="None" clId="Web-{79B29E69-1FF8-4694-B532-7E9566B70100}" dt="2020-09-25T19:20:04.706" v="249" actId="1076"/>
          <ac:spMkLst>
            <pc:docMk/>
            <pc:sldMk cId="1155408562" sldId="373"/>
            <ac:spMk id="4" creationId="{274BD5A6-2FB0-47E5-B42B-90992F84BD7E}"/>
          </ac:spMkLst>
        </pc:spChg>
        <pc:spChg chg="mod">
          <ac:chgData name="Andrea Rosales" userId="7dvK82yZ5w21Mh3MwzE5ENgA4lzVEdyGdQaFMfw3Jkk=" providerId="None" clId="Web-{79B29E69-1FF8-4694-B532-7E9566B70100}" dt="2020-09-25T19:06:08.950" v="233" actId="1076"/>
          <ac:spMkLst>
            <pc:docMk/>
            <pc:sldMk cId="1155408562" sldId="373"/>
            <ac:spMk id="6" creationId="{00000000-0000-0000-0000-000000000000}"/>
          </ac:spMkLst>
        </pc:spChg>
      </pc:sldChg>
      <pc:sldChg chg="modSp">
        <pc:chgData name="Andrea Rosales" userId="7dvK82yZ5w21Mh3MwzE5ENgA4lzVEdyGdQaFMfw3Jkk=" providerId="None" clId="Web-{79B29E69-1FF8-4694-B532-7E9566B70100}" dt="2020-09-25T18:45:09.089" v="177" actId="1076"/>
        <pc:sldMkLst>
          <pc:docMk/>
          <pc:sldMk cId="1708575079" sldId="377"/>
        </pc:sldMkLst>
        <pc:spChg chg="mod">
          <ac:chgData name="Andrea Rosales" userId="7dvK82yZ5w21Mh3MwzE5ENgA4lzVEdyGdQaFMfw3Jkk=" providerId="None" clId="Web-{79B29E69-1FF8-4694-B532-7E9566B70100}" dt="2020-09-25T18:44:15.148" v="173" actId="20577"/>
          <ac:spMkLst>
            <pc:docMk/>
            <pc:sldMk cId="1708575079" sldId="377"/>
            <ac:spMk id="3" creationId="{00000000-0000-0000-0000-000000000000}"/>
          </ac:spMkLst>
        </pc:spChg>
        <pc:spChg chg="mod">
          <ac:chgData name="Andrea Rosales" userId="7dvK82yZ5w21Mh3MwzE5ENgA4lzVEdyGdQaFMfw3Jkk=" providerId="None" clId="Web-{79B29E69-1FF8-4694-B532-7E9566B70100}" dt="2020-09-25T18:45:00.338" v="176" actId="1076"/>
          <ac:spMkLst>
            <pc:docMk/>
            <pc:sldMk cId="1708575079" sldId="377"/>
            <ac:spMk id="4" creationId="{AB9E4CB7-DA50-4252-9C1A-6D501ECA1787}"/>
          </ac:spMkLst>
        </pc:spChg>
        <pc:spChg chg="mod">
          <ac:chgData name="Andrea Rosales" userId="7dvK82yZ5w21Mh3MwzE5ENgA4lzVEdyGdQaFMfw3Jkk=" providerId="None" clId="Web-{79B29E69-1FF8-4694-B532-7E9566B70100}" dt="2020-09-25T18:45:09.089" v="177" actId="1076"/>
          <ac:spMkLst>
            <pc:docMk/>
            <pc:sldMk cId="1708575079" sldId="377"/>
            <ac:spMk id="10" creationId="{EB655C78-B673-43C3-8640-C13286C1C4F0}"/>
          </ac:spMkLst>
        </pc:spChg>
      </pc:sldChg>
      <pc:sldChg chg="modSp">
        <pc:chgData name="Andrea Rosales" userId="7dvK82yZ5w21Mh3MwzE5ENgA4lzVEdyGdQaFMfw3Jkk=" providerId="None" clId="Web-{79B29E69-1FF8-4694-B532-7E9566B70100}" dt="2020-09-25T18:34:40.752" v="92" actId="20577"/>
        <pc:sldMkLst>
          <pc:docMk/>
          <pc:sldMk cId="4161292579" sldId="378"/>
        </pc:sldMkLst>
        <pc:spChg chg="mod">
          <ac:chgData name="Andrea Rosales" userId="7dvK82yZ5w21Mh3MwzE5ENgA4lzVEdyGdQaFMfw3Jkk=" providerId="None" clId="Web-{79B29E69-1FF8-4694-B532-7E9566B70100}" dt="2020-09-25T18:34:40.752" v="92" actId="20577"/>
          <ac:spMkLst>
            <pc:docMk/>
            <pc:sldMk cId="4161292579" sldId="378"/>
            <ac:spMk id="4" creationId="{00000000-0000-0000-0000-000000000000}"/>
          </ac:spMkLst>
        </pc:spChg>
      </pc:sldChg>
      <pc:sldChg chg="modSp">
        <pc:chgData name="Andrea Rosales" userId="7dvK82yZ5w21Mh3MwzE5ENgA4lzVEdyGdQaFMfw3Jkk=" providerId="None" clId="Web-{79B29E69-1FF8-4694-B532-7E9566B70100}" dt="2020-09-25T19:18:03.152" v="242"/>
        <pc:sldMkLst>
          <pc:docMk/>
          <pc:sldMk cId="2531111331" sldId="379"/>
        </pc:sldMkLst>
        <pc:picChg chg="mod">
          <ac:chgData name="Andrea Rosales" userId="7dvK82yZ5w21Mh3MwzE5ENgA4lzVEdyGdQaFMfw3Jkk=" providerId="None" clId="Web-{79B29E69-1FF8-4694-B532-7E9566B70100}" dt="2020-09-25T19:18:03.152" v="242"/>
          <ac:picMkLst>
            <pc:docMk/>
            <pc:sldMk cId="2531111331" sldId="379"/>
            <ac:picMk id="5" creationId="{113C515C-051B-4295-A34E-FCA8AD943BFA}"/>
          </ac:picMkLst>
        </pc:picChg>
      </pc:sldChg>
      <pc:sldChg chg="modSp">
        <pc:chgData name="Andrea Rosales" userId="7dvK82yZ5w21Mh3MwzE5ENgA4lzVEdyGdQaFMfw3Jkk=" providerId="None" clId="Web-{79B29E69-1FF8-4694-B532-7E9566B70100}" dt="2020-09-25T18:34:17.344" v="89" actId="20577"/>
        <pc:sldMkLst>
          <pc:docMk/>
          <pc:sldMk cId="3239686020" sldId="385"/>
        </pc:sldMkLst>
        <pc:spChg chg="mod">
          <ac:chgData name="Andrea Rosales" userId="7dvK82yZ5w21Mh3MwzE5ENgA4lzVEdyGdQaFMfw3Jkk=" providerId="None" clId="Web-{79B29E69-1FF8-4694-B532-7E9566B70100}" dt="2020-09-25T18:12:42.621" v="26" actId="20577"/>
          <ac:spMkLst>
            <pc:docMk/>
            <pc:sldMk cId="3239686020" sldId="385"/>
            <ac:spMk id="2" creationId="{47F28B93-1E0A-4A02-AB8E-16126856B352}"/>
          </ac:spMkLst>
        </pc:spChg>
        <pc:spChg chg="mod">
          <ac:chgData name="Andrea Rosales" userId="7dvK82yZ5w21Mh3MwzE5ENgA4lzVEdyGdQaFMfw3Jkk=" providerId="None" clId="Web-{79B29E69-1FF8-4694-B532-7E9566B70100}" dt="2020-09-25T18:34:17.344" v="89" actId="20577"/>
          <ac:spMkLst>
            <pc:docMk/>
            <pc:sldMk cId="3239686020" sldId="385"/>
            <ac:spMk id="8" creationId="{ACA9C4DB-171B-4916-8E28-6B8EB4A5682C}"/>
          </ac:spMkLst>
        </pc:spChg>
        <pc:spChg chg="mod">
          <ac:chgData name="Andrea Rosales" userId="7dvK82yZ5w21Mh3MwzE5ENgA4lzVEdyGdQaFMfw3Jkk=" providerId="None" clId="Web-{79B29E69-1FF8-4694-B532-7E9566B70100}" dt="2020-09-25T18:21:03.090" v="80" actId="20577"/>
          <ac:spMkLst>
            <pc:docMk/>
            <pc:sldMk cId="3239686020" sldId="385"/>
            <ac:spMk id="10" creationId="{9C1E664F-FB0B-406A-976D-ECBBCDCC7E18}"/>
          </ac:spMkLst>
        </pc:spChg>
      </pc:sldChg>
      <pc:sldChg chg="modSp">
        <pc:chgData name="Andrea Rosales" userId="7dvK82yZ5w21Mh3MwzE5ENgA4lzVEdyGdQaFMfw3Jkk=" providerId="None" clId="Web-{79B29E69-1FF8-4694-B532-7E9566B70100}" dt="2020-09-25T19:17:54.042" v="241"/>
        <pc:sldMkLst>
          <pc:docMk/>
          <pc:sldMk cId="2707114709" sldId="390"/>
        </pc:sldMkLst>
        <pc:spChg chg="mod">
          <ac:chgData name="Andrea Rosales" userId="7dvK82yZ5w21Mh3MwzE5ENgA4lzVEdyGdQaFMfw3Jkk=" providerId="None" clId="Web-{79B29E69-1FF8-4694-B532-7E9566B70100}" dt="2020-09-25T19:09:32.197" v="238" actId="1076"/>
          <ac:spMkLst>
            <pc:docMk/>
            <pc:sldMk cId="2707114709" sldId="390"/>
            <ac:spMk id="10" creationId="{F40C3815-5FFF-4B01-9D20-892E63B10FF3}"/>
          </ac:spMkLst>
        </pc:spChg>
        <pc:picChg chg="mod">
          <ac:chgData name="Andrea Rosales" userId="7dvK82yZ5w21Mh3MwzE5ENgA4lzVEdyGdQaFMfw3Jkk=" providerId="None" clId="Web-{79B29E69-1FF8-4694-B532-7E9566B70100}" dt="2020-09-25T19:17:54.042" v="241"/>
          <ac:picMkLst>
            <pc:docMk/>
            <pc:sldMk cId="2707114709" sldId="390"/>
            <ac:picMk id="2" creationId="{D3FAB835-8F67-48E4-9192-2B8EB0020D17}"/>
          </ac:picMkLst>
        </pc:picChg>
      </pc:sldChg>
      <pc:sldChg chg="modSp">
        <pc:chgData name="Andrea Rosales" userId="7dvK82yZ5w21Mh3MwzE5ENgA4lzVEdyGdQaFMfw3Jkk=" providerId="None" clId="Web-{79B29E69-1FF8-4694-B532-7E9566B70100}" dt="2020-09-25T18:40:42.384" v="164" actId="1076"/>
        <pc:sldMkLst>
          <pc:docMk/>
          <pc:sldMk cId="3747853561" sldId="391"/>
        </pc:sldMkLst>
        <pc:spChg chg="mod">
          <ac:chgData name="Andrea Rosales" userId="7dvK82yZ5w21Mh3MwzE5ENgA4lzVEdyGdQaFMfw3Jkk=" providerId="None" clId="Web-{79B29E69-1FF8-4694-B532-7E9566B70100}" dt="2020-09-25T18:39:21.348" v="158" actId="20577"/>
          <ac:spMkLst>
            <pc:docMk/>
            <pc:sldMk cId="3747853561" sldId="391"/>
            <ac:spMk id="4" creationId="{00000000-0000-0000-0000-000000000000}"/>
          </ac:spMkLst>
        </pc:spChg>
        <pc:spChg chg="mod">
          <ac:chgData name="Andrea Rosales" userId="7dvK82yZ5w21Mh3MwzE5ENgA4lzVEdyGdQaFMfw3Jkk=" providerId="None" clId="Web-{79B29E69-1FF8-4694-B532-7E9566B70100}" dt="2020-09-25T18:40:42.384" v="164" actId="1076"/>
          <ac:spMkLst>
            <pc:docMk/>
            <pc:sldMk cId="3747853561" sldId="391"/>
            <ac:spMk id="9" creationId="{713E329C-06F9-47B9-AF0B-3BF2D71FC87E}"/>
          </ac:spMkLst>
        </pc:spChg>
      </pc:sldChg>
      <pc:sldChg chg="modSp">
        <pc:chgData name="Andrea Rosales" userId="7dvK82yZ5w21Mh3MwzE5ENgA4lzVEdyGdQaFMfw3Jkk=" providerId="None" clId="Web-{79B29E69-1FF8-4694-B532-7E9566B70100}" dt="2020-09-25T19:18:09.074" v="243" actId="20577"/>
        <pc:sldMkLst>
          <pc:docMk/>
          <pc:sldMk cId="1397748890" sldId="392"/>
        </pc:sldMkLst>
        <pc:spChg chg="mod">
          <ac:chgData name="Andrea Rosales" userId="7dvK82yZ5w21Mh3MwzE5ENgA4lzVEdyGdQaFMfw3Jkk=" providerId="None" clId="Web-{79B29E69-1FF8-4694-B532-7E9566B70100}" dt="2020-09-25T19:18:09.074" v="243" actId="20577"/>
          <ac:spMkLst>
            <pc:docMk/>
            <pc:sldMk cId="1397748890" sldId="392"/>
            <ac:spMk id="4" creationId="{00000000-0000-0000-0000-000000000000}"/>
          </ac:spMkLst>
        </pc:spChg>
        <pc:spChg chg="mod">
          <ac:chgData name="Andrea Rosales" userId="7dvK82yZ5w21Mh3MwzE5ENgA4lzVEdyGdQaFMfw3Jkk=" providerId="None" clId="Web-{79B29E69-1FF8-4694-B532-7E9566B70100}" dt="2020-09-25T18:43:44.286" v="170" actId="1076"/>
          <ac:spMkLst>
            <pc:docMk/>
            <pc:sldMk cId="1397748890" sldId="392"/>
            <ac:spMk id="5" creationId="{21972E74-C55E-4259-99FF-D7153FF26FA2}"/>
          </ac:spMkLst>
        </pc:spChg>
      </pc:sldChg>
    </pc:docChg>
  </pc:docChgLst>
  <pc:docChgLst>
    <pc:chgData clId="Web-{2F5B2A5B-DD6D-44F8-8E97-4F9D50D0C468}"/>
    <pc:docChg chg="modSld">
      <pc:chgData name="" userId="" providerId="" clId="Web-{2F5B2A5B-DD6D-44F8-8E97-4F9D50D0C468}" dt="2020-05-04T18:52:40.553" v="94" actId="1076"/>
      <pc:docMkLst>
        <pc:docMk/>
      </pc:docMkLst>
      <pc:sldChg chg="modSp">
        <pc:chgData name="" userId="" providerId="" clId="Web-{2F5B2A5B-DD6D-44F8-8E97-4F9D50D0C468}" dt="2020-05-04T18:52:40.553" v="94" actId="1076"/>
        <pc:sldMkLst>
          <pc:docMk/>
          <pc:sldMk cId="4098209124" sldId="309"/>
        </pc:sldMkLst>
        <pc:spChg chg="mod">
          <ac:chgData name="" userId="" providerId="" clId="Web-{2F5B2A5B-DD6D-44F8-8E97-4F9D50D0C468}" dt="2020-05-04T18:52:40.553" v="94" actId="1076"/>
          <ac:spMkLst>
            <pc:docMk/>
            <pc:sldMk cId="4098209124" sldId="309"/>
            <ac:spMk id="19" creationId="{00000000-0000-0000-0000-000000000000}"/>
          </ac:spMkLst>
        </pc:spChg>
      </pc:sldChg>
      <pc:sldChg chg="modSp">
        <pc:chgData name="" userId="" providerId="" clId="Web-{2F5B2A5B-DD6D-44F8-8E97-4F9D50D0C468}" dt="2020-05-04T18:50:37.882" v="90" actId="20577"/>
        <pc:sldMkLst>
          <pc:docMk/>
          <pc:sldMk cId="2280402619" sldId="321"/>
        </pc:sldMkLst>
        <pc:spChg chg="mod">
          <ac:chgData name="" userId="" providerId="" clId="Web-{2F5B2A5B-DD6D-44F8-8E97-4F9D50D0C468}" dt="2020-05-04T18:50:37.882" v="90" actId="20577"/>
          <ac:spMkLst>
            <pc:docMk/>
            <pc:sldMk cId="2280402619" sldId="321"/>
            <ac:spMk id="11" creationId="{00000000-0000-0000-0000-000000000000}"/>
          </ac:spMkLst>
        </pc:spChg>
      </pc:sldChg>
    </pc:docChg>
  </pc:docChgLst>
  <pc:docChgLst>
    <pc:chgData clId="Web-{BC4B5971-E946-4C61-843B-2E583445B7C7}"/>
    <pc:docChg chg="addSld delSld modSld">
      <pc:chgData name="" userId="" providerId="" clId="Web-{BC4B5971-E946-4C61-843B-2E583445B7C7}" dt="2019-08-21T22:52:54.709" v="23" actId="1076"/>
      <pc:docMkLst>
        <pc:docMk/>
      </pc:docMkLst>
      <pc:sldChg chg="addSp delSp modSp">
        <pc:chgData name="" userId="" providerId="" clId="Web-{BC4B5971-E946-4C61-843B-2E583445B7C7}" dt="2019-08-21T22:44:02.363" v="11" actId="1076"/>
        <pc:sldMkLst>
          <pc:docMk/>
          <pc:sldMk cId="0" sldId="258"/>
        </pc:sldMkLst>
        <pc:spChg chg="mod">
          <ac:chgData name="" userId="" providerId="" clId="Web-{BC4B5971-E946-4C61-843B-2E583445B7C7}" dt="2019-08-21T22:43:02.285" v="5" actId="107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" userId="" providerId="" clId="Web-{BC4B5971-E946-4C61-843B-2E583445B7C7}" dt="2019-08-21T22:42:45.941" v="4" actId="1076"/>
          <ac:spMkLst>
            <pc:docMk/>
            <pc:sldMk cId="0" sldId="258"/>
            <ac:spMk id="13" creationId="{00000000-0000-0000-0000-000000000000}"/>
          </ac:spMkLst>
        </pc:spChg>
        <pc:spChg chg="add mod">
          <ac:chgData name="" userId="" providerId="" clId="Web-{BC4B5971-E946-4C61-843B-2E583445B7C7}" dt="2019-08-21T22:43:47.816" v="9" actId="1076"/>
          <ac:spMkLst>
            <pc:docMk/>
            <pc:sldMk cId="0" sldId="258"/>
            <ac:spMk id="15" creationId="{F40402CD-0BB0-4937-BE1B-50A03E36F29F}"/>
          </ac:spMkLst>
        </pc:spChg>
        <pc:spChg chg="del mod">
          <ac:chgData name="" userId="" providerId="" clId="Web-{BC4B5971-E946-4C61-843B-2E583445B7C7}" dt="2019-08-21T22:43:38.895" v="8"/>
          <ac:spMkLst>
            <pc:docMk/>
            <pc:sldMk cId="0" sldId="258"/>
            <ac:spMk id="24" creationId="{00000000-0000-0000-0000-000000000000}"/>
          </ac:spMkLst>
        </pc:spChg>
        <pc:spChg chg="mod">
          <ac:chgData name="" userId="" providerId="" clId="Web-{BC4B5971-E946-4C61-843B-2E583445B7C7}" dt="2019-08-21T22:43:59.582" v="10" actId="1076"/>
          <ac:spMkLst>
            <pc:docMk/>
            <pc:sldMk cId="0" sldId="258"/>
            <ac:spMk id="25" creationId="{00000000-0000-0000-0000-000000000000}"/>
          </ac:spMkLst>
        </pc:spChg>
        <pc:spChg chg="mod">
          <ac:chgData name="" userId="" providerId="" clId="Web-{BC4B5971-E946-4C61-843B-2E583445B7C7}" dt="2019-08-21T22:42:34.176" v="3" actId="1076"/>
          <ac:spMkLst>
            <pc:docMk/>
            <pc:sldMk cId="0" sldId="258"/>
            <ac:spMk id="26" creationId="{00000000-0000-0000-0000-000000000000}"/>
          </ac:spMkLst>
        </pc:spChg>
        <pc:spChg chg="mod">
          <ac:chgData name="" userId="" providerId="" clId="Web-{BC4B5971-E946-4C61-843B-2E583445B7C7}" dt="2019-08-21T22:44:02.363" v="11" actId="1076"/>
          <ac:spMkLst>
            <pc:docMk/>
            <pc:sldMk cId="0" sldId="258"/>
            <ac:spMk id="27" creationId="{00000000-0000-0000-0000-000000000000}"/>
          </ac:spMkLst>
        </pc:spChg>
      </pc:sldChg>
      <pc:sldChg chg="modSp">
        <pc:chgData name="" userId="" providerId="" clId="Web-{BC4B5971-E946-4C61-843B-2E583445B7C7}" dt="2019-08-21T22:45:22.254" v="14" actId="1076"/>
        <pc:sldMkLst>
          <pc:docMk/>
          <pc:sldMk cId="4098209124" sldId="309"/>
        </pc:sldMkLst>
        <pc:spChg chg="mod">
          <ac:chgData name="" userId="" providerId="" clId="Web-{BC4B5971-E946-4C61-843B-2E583445B7C7}" dt="2019-08-21T22:45:22.254" v="14" actId="1076"/>
          <ac:spMkLst>
            <pc:docMk/>
            <pc:sldMk cId="4098209124" sldId="309"/>
            <ac:spMk id="18" creationId="{00000000-0000-0000-0000-000000000000}"/>
          </ac:spMkLst>
        </pc:spChg>
        <pc:spChg chg="mod">
          <ac:chgData name="" userId="" providerId="" clId="Web-{BC4B5971-E946-4C61-843B-2E583445B7C7}" dt="2019-08-21T22:44:52.942" v="12" actId="1076"/>
          <ac:spMkLst>
            <pc:docMk/>
            <pc:sldMk cId="4098209124" sldId="309"/>
            <ac:spMk id="19" creationId="{00000000-0000-0000-0000-000000000000}"/>
          </ac:spMkLst>
        </pc:spChg>
      </pc:sldChg>
      <pc:sldChg chg="new del">
        <pc:chgData name="" userId="" providerId="" clId="Web-{BC4B5971-E946-4C61-843B-2E583445B7C7}" dt="2019-08-21T22:49:31.052" v="16"/>
        <pc:sldMkLst>
          <pc:docMk/>
          <pc:sldMk cId="1817428529" sldId="317"/>
        </pc:sldMkLst>
      </pc:sldChg>
      <pc:sldChg chg="addSp delSp modSp add replId">
        <pc:chgData name="" userId="" providerId="" clId="Web-{BC4B5971-E946-4C61-843B-2E583445B7C7}" dt="2019-08-21T22:52:54.709" v="23" actId="1076"/>
        <pc:sldMkLst>
          <pc:docMk/>
          <pc:sldMk cId="2654412878" sldId="317"/>
        </pc:sldMkLst>
        <pc:picChg chg="add del mod">
          <ac:chgData name="" userId="" providerId="" clId="Web-{BC4B5971-E946-4C61-843B-2E583445B7C7}" dt="2019-08-21T22:51:52.786" v="20"/>
          <ac:picMkLst>
            <pc:docMk/>
            <pc:sldMk cId="2654412878" sldId="317"/>
            <ac:picMk id="7" creationId="{A1CE030E-D93D-4515-8AF8-7D0317AD26C9}"/>
          </ac:picMkLst>
        </pc:picChg>
        <pc:picChg chg="add mod">
          <ac:chgData name="" userId="" providerId="" clId="Web-{BC4B5971-E946-4C61-843B-2E583445B7C7}" dt="2019-08-21T22:52:54.709" v="23" actId="1076"/>
          <ac:picMkLst>
            <pc:docMk/>
            <pc:sldMk cId="2654412878" sldId="317"/>
            <ac:picMk id="9" creationId="{9AC327D4-209A-4BBD-A356-AD5E293428CC}"/>
          </ac:picMkLst>
        </pc:picChg>
      </pc:sldChg>
    </pc:docChg>
  </pc:docChgLst>
  <pc:docChgLst>
    <pc:chgData name="Andrea Rosales" clId="Web-{847B3312-8F38-402D-86C3-FCD3290E889A}"/>
    <pc:docChg chg="sldOrd">
      <pc:chgData name="Andrea Rosales" userId="" providerId="" clId="Web-{847B3312-8F38-402D-86C3-FCD3290E889A}" dt="2020-07-03T20:39:51.176" v="0"/>
      <pc:docMkLst>
        <pc:docMk/>
      </pc:docMkLst>
      <pc:sldChg chg="ord">
        <pc:chgData name="Andrea Rosales" userId="" providerId="" clId="Web-{847B3312-8F38-402D-86C3-FCD3290E889A}" dt="2020-07-03T20:39:51.176" v="0"/>
        <pc:sldMkLst>
          <pc:docMk/>
          <pc:sldMk cId="3739091506" sldId="326"/>
        </pc:sldMkLst>
      </pc:sldChg>
    </pc:docChg>
  </pc:docChgLst>
  <pc:docChgLst>
    <pc:chgData name="Andrea Rosales" userId="7dvK82yZ5w21Mh3MwzE5ENgA4lzVEdyGdQaFMfw3Jkk=" providerId="None" clId="Web-{780BAED9-67AB-4A90-B1BD-D76ADB15C0C6}"/>
    <pc:docChg chg="delSld modSld">
      <pc:chgData name="Andrea Rosales" userId="7dvK82yZ5w21Mh3MwzE5ENgA4lzVEdyGdQaFMfw3Jkk=" providerId="None" clId="Web-{780BAED9-67AB-4A90-B1BD-D76ADB15C0C6}" dt="2020-09-18T20:48:47.919" v="202"/>
      <pc:docMkLst>
        <pc:docMk/>
      </pc:docMkLst>
      <pc:sldChg chg="del">
        <pc:chgData name="Andrea Rosales" userId="7dvK82yZ5w21Mh3MwzE5ENgA4lzVEdyGdQaFMfw3Jkk=" providerId="None" clId="Web-{780BAED9-67AB-4A90-B1BD-D76ADB15C0C6}" dt="2020-09-18T20:28:06.148" v="196"/>
        <pc:sldMkLst>
          <pc:docMk/>
          <pc:sldMk cId="1735102815" sldId="346"/>
        </pc:sldMkLst>
      </pc:sldChg>
      <pc:sldChg chg="del">
        <pc:chgData name="Andrea Rosales" userId="7dvK82yZ5w21Mh3MwzE5ENgA4lzVEdyGdQaFMfw3Jkk=" providerId="None" clId="Web-{780BAED9-67AB-4A90-B1BD-D76ADB15C0C6}" dt="2020-09-18T20:28:10.148" v="198"/>
        <pc:sldMkLst>
          <pc:docMk/>
          <pc:sldMk cId="1509402814" sldId="349"/>
        </pc:sldMkLst>
      </pc:sldChg>
      <pc:sldChg chg="modSp">
        <pc:chgData name="Andrea Rosales" userId="7dvK82yZ5w21Mh3MwzE5ENgA4lzVEdyGdQaFMfw3Jkk=" providerId="None" clId="Web-{780BAED9-67AB-4A90-B1BD-D76ADB15C0C6}" dt="2020-09-18T20:48:47.919" v="202"/>
        <pc:sldMkLst>
          <pc:docMk/>
          <pc:sldMk cId="32744601" sldId="371"/>
        </pc:sldMkLst>
        <pc:spChg chg="mod">
          <ac:chgData name="Andrea Rosales" userId="7dvK82yZ5w21Mh3MwzE5ENgA4lzVEdyGdQaFMfw3Jkk=" providerId="None" clId="Web-{780BAED9-67AB-4A90-B1BD-D76ADB15C0C6}" dt="2020-09-18T20:48:47.919" v="202"/>
          <ac:spMkLst>
            <pc:docMk/>
            <pc:sldMk cId="32744601" sldId="371"/>
            <ac:spMk id="4" creationId="{00000000-0000-0000-0000-000000000000}"/>
          </ac:spMkLst>
        </pc:spChg>
      </pc:sldChg>
      <pc:sldChg chg="del">
        <pc:chgData name="Andrea Rosales" userId="7dvK82yZ5w21Mh3MwzE5ENgA4lzVEdyGdQaFMfw3Jkk=" providerId="None" clId="Web-{780BAED9-67AB-4A90-B1BD-D76ADB15C0C6}" dt="2020-09-18T20:28:20.211" v="200"/>
        <pc:sldMkLst>
          <pc:docMk/>
          <pc:sldMk cId="4141989515" sldId="372"/>
        </pc:sldMkLst>
      </pc:sldChg>
      <pc:sldChg chg="del">
        <pc:chgData name="Andrea Rosales" userId="7dvK82yZ5w21Mh3MwzE5ENgA4lzVEdyGdQaFMfw3Jkk=" providerId="None" clId="Web-{780BAED9-67AB-4A90-B1BD-D76ADB15C0C6}" dt="2020-09-18T20:27:58.538" v="193"/>
        <pc:sldMkLst>
          <pc:docMk/>
          <pc:sldMk cId="1585890541" sldId="374"/>
        </pc:sldMkLst>
      </pc:sldChg>
      <pc:sldChg chg="del">
        <pc:chgData name="Andrea Rosales" userId="7dvK82yZ5w21Mh3MwzE5ENgA4lzVEdyGdQaFMfw3Jkk=" providerId="None" clId="Web-{780BAED9-67AB-4A90-B1BD-D76ADB15C0C6}" dt="2020-09-18T20:28:03.819" v="195"/>
        <pc:sldMkLst>
          <pc:docMk/>
          <pc:sldMk cId="1193710353" sldId="375"/>
        </pc:sldMkLst>
      </pc:sldChg>
      <pc:sldChg chg="modSp">
        <pc:chgData name="Andrea Rosales" userId="7dvK82yZ5w21Mh3MwzE5ENgA4lzVEdyGdQaFMfw3Jkk=" providerId="None" clId="Web-{780BAED9-67AB-4A90-B1BD-D76ADB15C0C6}" dt="2020-09-18T20:24:56.385" v="191" actId="1076"/>
        <pc:sldMkLst>
          <pc:docMk/>
          <pc:sldMk cId="4161292579" sldId="378"/>
        </pc:sldMkLst>
        <pc:spChg chg="mod">
          <ac:chgData name="Andrea Rosales" userId="7dvK82yZ5w21Mh3MwzE5ENgA4lzVEdyGdQaFMfw3Jkk=" providerId="None" clId="Web-{780BAED9-67AB-4A90-B1BD-D76ADB15C0C6}" dt="2020-09-18T20:24:56.385" v="191" actId="1076"/>
          <ac:spMkLst>
            <pc:docMk/>
            <pc:sldMk cId="4161292579" sldId="378"/>
            <ac:spMk id="5" creationId="{00000000-0000-0000-0000-000000000000}"/>
          </ac:spMkLst>
        </pc:spChg>
      </pc:sldChg>
      <pc:sldChg chg="del">
        <pc:chgData name="Andrea Rosales" userId="7dvK82yZ5w21Mh3MwzE5ENgA4lzVEdyGdQaFMfw3Jkk=" providerId="None" clId="Web-{780BAED9-67AB-4A90-B1BD-D76ADB15C0C6}" dt="2020-09-18T20:28:15.133" v="199"/>
        <pc:sldMkLst>
          <pc:docMk/>
          <pc:sldMk cId="2793737614" sldId="380"/>
        </pc:sldMkLst>
      </pc:sldChg>
      <pc:sldChg chg="del">
        <pc:chgData name="Andrea Rosales" userId="7dvK82yZ5w21Mh3MwzE5ENgA4lzVEdyGdQaFMfw3Jkk=" providerId="None" clId="Web-{780BAED9-67AB-4A90-B1BD-D76ADB15C0C6}" dt="2020-09-18T20:28:08.304" v="197"/>
        <pc:sldMkLst>
          <pc:docMk/>
          <pc:sldMk cId="3729485975" sldId="381"/>
        </pc:sldMkLst>
      </pc:sldChg>
      <pc:sldChg chg="del">
        <pc:chgData name="Andrea Rosales" userId="7dvK82yZ5w21Mh3MwzE5ENgA4lzVEdyGdQaFMfw3Jkk=" providerId="None" clId="Web-{780BAED9-67AB-4A90-B1BD-D76ADB15C0C6}" dt="2020-09-18T20:28:01.053" v="194"/>
        <pc:sldMkLst>
          <pc:docMk/>
          <pc:sldMk cId="3889821152" sldId="383"/>
        </pc:sldMkLst>
      </pc:sldChg>
      <pc:sldChg chg="del">
        <pc:chgData name="Andrea Rosales" userId="7dvK82yZ5w21Mh3MwzE5ENgA4lzVEdyGdQaFMfw3Jkk=" providerId="None" clId="Web-{780BAED9-67AB-4A90-B1BD-D76ADB15C0C6}" dt="2020-09-18T20:27:55.788" v="192"/>
        <pc:sldMkLst>
          <pc:docMk/>
          <pc:sldMk cId="2690355119" sldId="384"/>
        </pc:sldMkLst>
      </pc:sldChg>
      <pc:sldChg chg="addSp modSp">
        <pc:chgData name="Andrea Rosales" userId="7dvK82yZ5w21Mh3MwzE5ENgA4lzVEdyGdQaFMfw3Jkk=" providerId="None" clId="Web-{780BAED9-67AB-4A90-B1BD-D76ADB15C0C6}" dt="2020-09-18T20:24:14.727" v="190" actId="1076"/>
        <pc:sldMkLst>
          <pc:docMk/>
          <pc:sldMk cId="3239686020" sldId="385"/>
        </pc:sldMkLst>
        <pc:spChg chg="add mod">
          <ac:chgData name="Andrea Rosales" userId="7dvK82yZ5w21Mh3MwzE5ENgA4lzVEdyGdQaFMfw3Jkk=" providerId="None" clId="Web-{780BAED9-67AB-4A90-B1BD-D76ADB15C0C6}" dt="2020-09-18T20:23:03.472" v="188" actId="1076"/>
          <ac:spMkLst>
            <pc:docMk/>
            <pc:sldMk cId="3239686020" sldId="385"/>
            <ac:spMk id="2" creationId="{47F28B93-1E0A-4A02-AB8E-16126856B352}"/>
          </ac:spMkLst>
        </pc:spChg>
        <pc:spChg chg="mod">
          <ac:chgData name="Andrea Rosales" userId="7dvK82yZ5w21Mh3MwzE5ENgA4lzVEdyGdQaFMfw3Jkk=" providerId="None" clId="Web-{780BAED9-67AB-4A90-B1BD-D76ADB15C0C6}" dt="2020-09-18T20:22:06.656" v="180" actId="1076"/>
          <ac:spMkLst>
            <pc:docMk/>
            <pc:sldMk cId="3239686020" sldId="385"/>
            <ac:spMk id="4" creationId="{00000000-0000-0000-0000-000000000000}"/>
          </ac:spMkLst>
        </pc:spChg>
        <pc:spChg chg="mod">
          <ac:chgData name="Andrea Rosales" userId="7dvK82yZ5w21Mh3MwzE5ENgA4lzVEdyGdQaFMfw3Jkk=" providerId="None" clId="Web-{780BAED9-67AB-4A90-B1BD-D76ADB15C0C6}" dt="2020-09-18T20:21:58.655" v="178" actId="1076"/>
          <ac:spMkLst>
            <pc:docMk/>
            <pc:sldMk cId="3239686020" sldId="385"/>
            <ac:spMk id="5" creationId="{00000000-0000-0000-0000-000000000000}"/>
          </ac:spMkLst>
        </pc:spChg>
        <pc:spChg chg="mod">
          <ac:chgData name="Andrea Rosales" userId="7dvK82yZ5w21Mh3MwzE5ENgA4lzVEdyGdQaFMfw3Jkk=" providerId="None" clId="Web-{780BAED9-67AB-4A90-B1BD-D76ADB15C0C6}" dt="2020-09-18T20:22:01.937" v="179" actId="1076"/>
          <ac:spMkLst>
            <pc:docMk/>
            <pc:sldMk cId="3239686020" sldId="385"/>
            <ac:spMk id="6" creationId="{00000000-0000-0000-0000-000000000000}"/>
          </ac:spMkLst>
        </pc:spChg>
        <pc:spChg chg="mod">
          <ac:chgData name="Andrea Rosales" userId="7dvK82yZ5w21Mh3MwzE5ENgA4lzVEdyGdQaFMfw3Jkk=" providerId="None" clId="Web-{780BAED9-67AB-4A90-B1BD-D76ADB15C0C6}" dt="2020-09-18T20:22:30.548" v="182" actId="1076"/>
          <ac:spMkLst>
            <pc:docMk/>
            <pc:sldMk cId="3239686020" sldId="385"/>
            <ac:spMk id="7" creationId="{00000000-0000-0000-0000-000000000000}"/>
          </ac:spMkLst>
        </pc:spChg>
        <pc:spChg chg="mod">
          <ac:chgData name="Andrea Rosales" userId="7dvK82yZ5w21Mh3MwzE5ENgA4lzVEdyGdQaFMfw3Jkk=" providerId="None" clId="Web-{780BAED9-67AB-4A90-B1BD-D76ADB15C0C6}" dt="2020-09-18T20:24:14.727" v="190" actId="1076"/>
          <ac:spMkLst>
            <pc:docMk/>
            <pc:sldMk cId="3239686020" sldId="385"/>
            <ac:spMk id="8" creationId="{ACA9C4DB-171B-4916-8E28-6B8EB4A5682C}"/>
          </ac:spMkLst>
        </pc:spChg>
        <pc:spChg chg="mod">
          <ac:chgData name="Andrea Rosales" userId="7dvK82yZ5w21Mh3MwzE5ENgA4lzVEdyGdQaFMfw3Jkk=" providerId="None" clId="Web-{780BAED9-67AB-4A90-B1BD-D76ADB15C0C6}" dt="2020-09-18T20:22:11.422" v="181" actId="1076"/>
          <ac:spMkLst>
            <pc:docMk/>
            <pc:sldMk cId="3239686020" sldId="385"/>
            <ac:spMk id="10" creationId="{9C1E664F-FB0B-406A-976D-ECBBCDCC7E18}"/>
          </ac:spMkLst>
        </pc:spChg>
      </pc:sldChg>
    </pc:docChg>
  </pc:docChgLst>
  <pc:docChgLst>
    <pc:chgData name="Jessica Ramirez" clId="Web-{07006630-C5C1-4C2D-A561-0016081BD52A}"/>
    <pc:docChg chg="modSld">
      <pc:chgData name="Jessica Ramirez" userId="" providerId="" clId="Web-{07006630-C5C1-4C2D-A561-0016081BD52A}" dt="2020-07-01T07:40:10.590" v="871"/>
      <pc:docMkLst>
        <pc:docMk/>
      </pc:docMkLst>
      <pc:sldChg chg="modNotes">
        <pc:chgData name="Jessica Ramirez" userId="" providerId="" clId="Web-{07006630-C5C1-4C2D-A561-0016081BD52A}" dt="2020-07-01T07:28:27.784" v="522"/>
        <pc:sldMkLst>
          <pc:docMk/>
          <pc:sldMk cId="1735102815" sldId="346"/>
        </pc:sldMkLst>
      </pc:sldChg>
      <pc:sldChg chg="modSp">
        <pc:chgData name="Jessica Ramirez" userId="" providerId="" clId="Web-{07006630-C5C1-4C2D-A561-0016081BD52A}" dt="2020-06-30T19:42:54.881" v="67" actId="20577"/>
        <pc:sldMkLst>
          <pc:docMk/>
          <pc:sldMk cId="3371618886" sldId="360"/>
        </pc:sldMkLst>
        <pc:spChg chg="mod">
          <ac:chgData name="Jessica Ramirez" userId="" providerId="" clId="Web-{07006630-C5C1-4C2D-A561-0016081BD52A}" dt="2020-06-30T19:42:48.772" v="61" actId="20577"/>
          <ac:spMkLst>
            <pc:docMk/>
            <pc:sldMk cId="3371618886" sldId="360"/>
            <ac:spMk id="12" creationId="{00000000-0000-0000-0000-000000000000}"/>
          </ac:spMkLst>
        </pc:spChg>
        <pc:spChg chg="mod">
          <ac:chgData name="Jessica Ramirez" userId="" providerId="" clId="Web-{07006630-C5C1-4C2D-A561-0016081BD52A}" dt="2020-06-30T19:42:54.881" v="67" actId="20577"/>
          <ac:spMkLst>
            <pc:docMk/>
            <pc:sldMk cId="3371618886" sldId="360"/>
            <ac:spMk id="13" creationId="{00000000-0000-0000-0000-000000000000}"/>
          </ac:spMkLst>
        </pc:spChg>
        <pc:spChg chg="mod">
          <ac:chgData name="Jessica Ramirez" userId="" providerId="" clId="Web-{07006630-C5C1-4C2D-A561-0016081BD52A}" dt="2020-06-30T19:42:40.865" v="38" actId="20577"/>
          <ac:spMkLst>
            <pc:docMk/>
            <pc:sldMk cId="3371618886" sldId="360"/>
            <ac:spMk id="15" creationId="{00000000-0000-0000-0000-000000000000}"/>
          </ac:spMkLst>
        </pc:spChg>
      </pc:sldChg>
      <pc:sldChg chg="modSp modNotes">
        <pc:chgData name="Jessica Ramirez" userId="" providerId="" clId="Web-{07006630-C5C1-4C2D-A561-0016081BD52A}" dt="2020-07-01T07:30:30.885" v="619"/>
        <pc:sldMkLst>
          <pc:docMk/>
          <pc:sldMk cId="647600759" sldId="362"/>
        </pc:sldMkLst>
        <pc:spChg chg="mod">
          <ac:chgData name="Jessica Ramirez" userId="" providerId="" clId="Web-{07006630-C5C1-4C2D-A561-0016081BD52A}" dt="2020-07-01T07:28:53.691" v="535" actId="20577"/>
          <ac:spMkLst>
            <pc:docMk/>
            <pc:sldMk cId="647600759" sldId="362"/>
            <ac:spMk id="11" creationId="{00000000-0000-0000-0000-000000000000}"/>
          </ac:spMkLst>
        </pc:spChg>
      </pc:sldChg>
      <pc:sldChg chg="modNotes">
        <pc:chgData name="Jessica Ramirez" userId="" providerId="" clId="Web-{07006630-C5C1-4C2D-A561-0016081BD52A}" dt="2020-07-01T07:40:10.590" v="871"/>
        <pc:sldMkLst>
          <pc:docMk/>
          <pc:sldMk cId="2798547764" sldId="364"/>
        </pc:sldMkLst>
      </pc:sldChg>
      <pc:sldChg chg="modNotes">
        <pc:chgData name="Jessica Ramirez" userId="" providerId="" clId="Web-{07006630-C5C1-4C2D-A561-0016081BD52A}" dt="2020-07-01T07:35:53.966" v="826"/>
        <pc:sldMkLst>
          <pc:docMk/>
          <pc:sldMk cId="3208870711" sldId="366"/>
        </pc:sldMkLst>
      </pc:sldChg>
    </pc:docChg>
  </pc:docChgLst>
  <pc:docChgLst>
    <pc:chgData name="Andrea Rosales" clId="Web-{AEF81733-CB20-406F-8CC1-720B63D46B35}"/>
    <pc:docChg chg="modSld">
      <pc:chgData name="Andrea Rosales" userId="" providerId="" clId="Web-{AEF81733-CB20-406F-8CC1-720B63D46B35}" dt="2020-06-11T18:24:41.324" v="297"/>
      <pc:docMkLst>
        <pc:docMk/>
      </pc:docMkLst>
      <pc:sldChg chg="modSp modNotes">
        <pc:chgData name="Andrea Rosales" userId="" providerId="" clId="Web-{AEF81733-CB20-406F-8CC1-720B63D46B35}" dt="2020-06-11T18:24:41.324" v="297"/>
        <pc:sldMkLst>
          <pc:docMk/>
          <pc:sldMk cId="2280402619" sldId="321"/>
        </pc:sldMkLst>
        <pc:spChg chg="mod">
          <ac:chgData name="Andrea Rosales" userId="" providerId="" clId="Web-{AEF81733-CB20-406F-8CC1-720B63D46B35}" dt="2020-06-11T18:19:15.707" v="223" actId="1076"/>
          <ac:spMkLst>
            <pc:docMk/>
            <pc:sldMk cId="2280402619" sldId="321"/>
            <ac:spMk id="11" creationId="{00000000-0000-0000-0000-000000000000}"/>
          </ac:spMkLst>
        </pc:spChg>
      </pc:sldChg>
    </pc:docChg>
  </pc:docChgLst>
  <pc:docChgLst>
    <pc:chgData name="Andrea Rosales" clId="Web-{044B81F6-0E22-4DB5-9BB0-25FC1DB863FE}"/>
    <pc:docChg chg="delSld modSld">
      <pc:chgData name="Andrea Rosales" userId="" providerId="" clId="Web-{044B81F6-0E22-4DB5-9BB0-25FC1DB863FE}" dt="2020-07-03T17:59:26.165" v="4"/>
      <pc:docMkLst>
        <pc:docMk/>
      </pc:docMkLst>
      <pc:sldChg chg="del">
        <pc:chgData name="Andrea Rosales" userId="" providerId="" clId="Web-{044B81F6-0E22-4DB5-9BB0-25FC1DB863FE}" dt="2020-07-03T17:57:56.536" v="2"/>
        <pc:sldMkLst>
          <pc:docMk/>
          <pc:sldMk cId="220334306" sldId="344"/>
        </pc:sldMkLst>
      </pc:sldChg>
      <pc:sldChg chg="del">
        <pc:chgData name="Andrea Rosales" userId="" providerId="" clId="Web-{044B81F6-0E22-4DB5-9BB0-25FC1DB863FE}" dt="2020-07-03T17:59:20.993" v="3"/>
        <pc:sldMkLst>
          <pc:docMk/>
          <pc:sldMk cId="2615199427" sldId="359"/>
        </pc:sldMkLst>
      </pc:sldChg>
      <pc:sldChg chg="del">
        <pc:chgData name="Andrea Rosales" userId="" providerId="" clId="Web-{044B81F6-0E22-4DB5-9BB0-25FC1DB863FE}" dt="2020-07-03T17:59:26.165" v="4"/>
        <pc:sldMkLst>
          <pc:docMk/>
          <pc:sldMk cId="647600759" sldId="362"/>
        </pc:sldMkLst>
      </pc:sldChg>
      <pc:sldChg chg="modNotes">
        <pc:chgData name="Andrea Rosales" userId="" providerId="" clId="Web-{044B81F6-0E22-4DB5-9BB0-25FC1DB863FE}" dt="2020-07-03T17:57:54.567" v="1"/>
        <pc:sldMkLst>
          <pc:docMk/>
          <pc:sldMk cId="4141989515" sldId="372"/>
        </pc:sldMkLst>
      </pc:sldChg>
    </pc:docChg>
  </pc:docChgLst>
  <pc:docChgLst>
    <pc:chgData clId="Web-{3D6A88E9-21AC-4970-94D5-FC2239D4B607}"/>
    <pc:docChg chg="addSld modSld">
      <pc:chgData name="" userId="" providerId="" clId="Web-{3D6A88E9-21AC-4970-94D5-FC2239D4B607}" dt="2019-07-23T21:44:02.548" v="282" actId="20577"/>
      <pc:docMkLst>
        <pc:docMk/>
      </pc:docMkLst>
      <pc:sldChg chg="modSp">
        <pc:chgData name="" userId="" providerId="" clId="Web-{3D6A88E9-21AC-4970-94D5-FC2239D4B607}" dt="2019-07-23T21:29:24.498" v="11" actId="20577"/>
        <pc:sldMkLst>
          <pc:docMk/>
          <pc:sldMk cId="2257263898" sldId="306"/>
        </pc:sldMkLst>
        <pc:spChg chg="mod">
          <ac:chgData name="" userId="" providerId="" clId="Web-{3D6A88E9-21AC-4970-94D5-FC2239D4B607}" dt="2019-07-23T21:29:24.498" v="11" actId="20577"/>
          <ac:spMkLst>
            <pc:docMk/>
            <pc:sldMk cId="2257263898" sldId="306"/>
            <ac:spMk id="3" creationId="{00000000-0000-0000-0000-000000000000}"/>
          </ac:spMkLst>
        </pc:spChg>
        <pc:spChg chg="mod">
          <ac:chgData name="" userId="" providerId="" clId="Web-{3D6A88E9-21AC-4970-94D5-FC2239D4B607}" dt="2019-07-23T21:28:58.842" v="1" actId="20577"/>
          <ac:spMkLst>
            <pc:docMk/>
            <pc:sldMk cId="2257263898" sldId="306"/>
            <ac:spMk id="6" creationId="{00000000-0000-0000-0000-000000000000}"/>
          </ac:spMkLst>
        </pc:spChg>
        <pc:picChg chg="mod">
          <ac:chgData name="" userId="" providerId="" clId="Web-{3D6A88E9-21AC-4970-94D5-FC2239D4B607}" dt="2019-07-23T21:29:08.248" v="4" actId="14100"/>
          <ac:picMkLst>
            <pc:docMk/>
            <pc:sldMk cId="2257263898" sldId="306"/>
            <ac:picMk id="2" creationId="{00000000-0000-0000-0000-000000000000}"/>
          </ac:picMkLst>
        </pc:picChg>
      </pc:sldChg>
      <pc:sldChg chg="addSp delSp modSp">
        <pc:chgData name="" userId="" providerId="" clId="Web-{3D6A88E9-21AC-4970-94D5-FC2239D4B607}" dt="2019-07-23T21:44:01.485" v="280" actId="20577"/>
        <pc:sldMkLst>
          <pc:docMk/>
          <pc:sldMk cId="2514540451" sldId="311"/>
        </pc:sldMkLst>
        <pc:spChg chg="add mod">
          <ac:chgData name="" userId="" providerId="" clId="Web-{3D6A88E9-21AC-4970-94D5-FC2239D4B607}" dt="2019-07-23T21:30:21.764" v="28" actId="20577"/>
          <ac:spMkLst>
            <pc:docMk/>
            <pc:sldMk cId="2514540451" sldId="311"/>
            <ac:spMk id="2" creationId="{7975C1FC-4CC5-445A-9266-92B95337E37D}"/>
          </ac:spMkLst>
        </pc:spChg>
        <pc:spChg chg="mod">
          <ac:chgData name="" userId="" providerId="" clId="Web-{3D6A88E9-21AC-4970-94D5-FC2239D4B607}" dt="2019-07-23T21:44:01.485" v="280" actId="20577"/>
          <ac:spMkLst>
            <pc:docMk/>
            <pc:sldMk cId="2514540451" sldId="311"/>
            <ac:spMk id="3" creationId="{00000000-0000-0000-0000-000000000000}"/>
          </ac:spMkLst>
        </pc:spChg>
        <pc:spChg chg="add mod">
          <ac:chgData name="" userId="" providerId="" clId="Web-{3D6A88E9-21AC-4970-94D5-FC2239D4B607}" dt="2019-07-23T21:36:09.406" v="233" actId="20577"/>
          <ac:spMkLst>
            <pc:docMk/>
            <pc:sldMk cId="2514540451" sldId="311"/>
            <ac:spMk id="4" creationId="{1DD234E5-4FE0-4D9B-80B6-FC45897665DD}"/>
          </ac:spMkLst>
        </pc:spChg>
        <pc:spChg chg="del">
          <ac:chgData name="" userId="" providerId="" clId="Web-{3D6A88E9-21AC-4970-94D5-FC2239D4B607}" dt="2019-07-23T21:29:40.592" v="18"/>
          <ac:spMkLst>
            <pc:docMk/>
            <pc:sldMk cId="2514540451" sldId="311"/>
            <ac:spMk id="6" creationId="{00000000-0000-0000-0000-000000000000}"/>
          </ac:spMkLst>
        </pc:spChg>
      </pc:sldChg>
      <pc:sldChg chg="modSp new">
        <pc:chgData name="" userId="" providerId="" clId="Web-{3D6A88E9-21AC-4970-94D5-FC2239D4B607}" dt="2019-07-23T21:43:56.751" v="275" actId="20577"/>
        <pc:sldMkLst>
          <pc:docMk/>
          <pc:sldMk cId="1201194805" sldId="312"/>
        </pc:sldMkLst>
        <pc:spChg chg="mod">
          <ac:chgData name="" userId="" providerId="" clId="Web-{3D6A88E9-21AC-4970-94D5-FC2239D4B607}" dt="2019-07-23T21:43:56.751" v="275" actId="20577"/>
          <ac:spMkLst>
            <pc:docMk/>
            <pc:sldMk cId="1201194805" sldId="312"/>
            <ac:spMk id="2" creationId="{81F00C42-5303-47E1-A24C-990F8D963357}"/>
          </ac:spMkLst>
        </pc:spChg>
        <pc:spChg chg="mod">
          <ac:chgData name="" userId="" providerId="" clId="Web-{3D6A88E9-21AC-4970-94D5-FC2239D4B607}" dt="2019-07-23T21:43:50.157" v="262" actId="20577"/>
          <ac:spMkLst>
            <pc:docMk/>
            <pc:sldMk cId="1201194805" sldId="312"/>
            <ac:spMk id="3" creationId="{2D5E403D-2CCD-41DC-B70D-99C30EC7C99D}"/>
          </ac:spMkLst>
        </pc:spChg>
      </pc:sldChg>
    </pc:docChg>
  </pc:docChgLst>
  <pc:docChgLst>
    <pc:chgData name="Andrea Rosales" clId="Web-{309CAFFF-7FA3-4F7F-BABC-910858D743C3}"/>
    <pc:docChg chg="modSld">
      <pc:chgData name="Andrea Rosales" userId="" providerId="" clId="Web-{309CAFFF-7FA3-4F7F-BABC-910858D743C3}" dt="2020-07-02T20:18:14.518" v="69"/>
      <pc:docMkLst>
        <pc:docMk/>
      </pc:docMkLst>
      <pc:sldChg chg="modSp">
        <pc:chgData name="Andrea Rosales" userId="" providerId="" clId="Web-{309CAFFF-7FA3-4F7F-BABC-910858D743C3}" dt="2020-07-02T19:42:09.068" v="64" actId="20577"/>
        <pc:sldMkLst>
          <pc:docMk/>
          <pc:sldMk cId="2280402619" sldId="321"/>
        </pc:sldMkLst>
        <pc:spChg chg="mod">
          <ac:chgData name="Andrea Rosales" userId="" providerId="" clId="Web-{309CAFFF-7FA3-4F7F-BABC-910858D743C3}" dt="2020-07-02T19:42:09.068" v="64" actId="20577"/>
          <ac:spMkLst>
            <pc:docMk/>
            <pc:sldMk cId="2280402619" sldId="321"/>
            <ac:spMk id="11" creationId="{00000000-0000-0000-0000-000000000000}"/>
          </ac:spMkLst>
        </pc:spChg>
      </pc:sldChg>
      <pc:sldChg chg="modSp">
        <pc:chgData name="Andrea Rosales" userId="" providerId="" clId="Web-{309CAFFF-7FA3-4F7F-BABC-910858D743C3}" dt="2020-07-02T19:40:42.548" v="32" actId="20577"/>
        <pc:sldMkLst>
          <pc:docMk/>
          <pc:sldMk cId="220334306" sldId="344"/>
        </pc:sldMkLst>
        <pc:spChg chg="mod">
          <ac:chgData name="Andrea Rosales" userId="" providerId="" clId="Web-{309CAFFF-7FA3-4F7F-BABC-910858D743C3}" dt="2020-07-02T19:40:42.548" v="32" actId="20577"/>
          <ac:spMkLst>
            <pc:docMk/>
            <pc:sldMk cId="220334306" sldId="344"/>
            <ac:spMk id="11" creationId="{00000000-0000-0000-0000-000000000000}"/>
          </ac:spMkLst>
        </pc:spChg>
      </pc:sldChg>
      <pc:sldChg chg="addSp delSp modSp">
        <pc:chgData name="Andrea Rosales" userId="" providerId="" clId="Web-{309CAFFF-7FA3-4F7F-BABC-910858D743C3}" dt="2020-07-02T20:18:14.518" v="69"/>
        <pc:sldMkLst>
          <pc:docMk/>
          <pc:sldMk cId="3371618886" sldId="360"/>
        </pc:sldMkLst>
        <pc:picChg chg="add del mod">
          <ac:chgData name="Andrea Rosales" userId="" providerId="" clId="Web-{309CAFFF-7FA3-4F7F-BABC-910858D743C3}" dt="2020-07-02T20:18:14.518" v="69"/>
          <ac:picMkLst>
            <pc:docMk/>
            <pc:sldMk cId="3371618886" sldId="360"/>
            <ac:picMk id="5" creationId="{82A18F41-1607-4278-A2E0-4F07CB0E486D}"/>
          </ac:picMkLst>
        </pc:picChg>
      </pc:sldChg>
    </pc:docChg>
  </pc:docChgLst>
  <pc:docChgLst>
    <pc:chgData name="Andrea Rosales" clId="Web-{15B86539-0974-4B8E-A181-EFE27A2001EF}"/>
    <pc:docChg chg="modSld">
      <pc:chgData name="Andrea Rosales" userId="" providerId="" clId="Web-{15B86539-0974-4B8E-A181-EFE27A2001EF}" dt="2020-07-08T15:35:33.105" v="3" actId="20577"/>
      <pc:docMkLst>
        <pc:docMk/>
      </pc:docMkLst>
      <pc:sldChg chg="modSp">
        <pc:chgData name="Andrea Rosales" userId="" providerId="" clId="Web-{15B86539-0974-4B8E-A181-EFE27A2001EF}" dt="2020-07-08T15:35:33.105" v="2" actId="20577"/>
        <pc:sldMkLst>
          <pc:docMk/>
          <pc:sldMk cId="2280402619" sldId="321"/>
        </pc:sldMkLst>
        <pc:spChg chg="mod">
          <ac:chgData name="Andrea Rosales" userId="" providerId="" clId="Web-{15B86539-0974-4B8E-A181-EFE27A2001EF}" dt="2020-07-08T15:35:33.105" v="2" actId="20577"/>
          <ac:spMkLst>
            <pc:docMk/>
            <pc:sldMk cId="2280402619" sldId="321"/>
            <ac:spMk id="8" creationId="{7E85EA0C-C0FA-47C8-9980-79B59ED6378E}"/>
          </ac:spMkLst>
        </pc:spChg>
      </pc:sldChg>
    </pc:docChg>
  </pc:docChgLst>
  <pc:docChgLst>
    <pc:chgData clId="Web-{959EB77C-DA97-4C41-84D4-BC75A452B6A0}"/>
    <pc:docChg chg="modSld">
      <pc:chgData name="" userId="" providerId="" clId="Web-{959EB77C-DA97-4C41-84D4-BC75A452B6A0}" dt="2020-05-07T19:58:24.725" v="94" actId="20577"/>
      <pc:docMkLst>
        <pc:docMk/>
      </pc:docMkLst>
      <pc:sldChg chg="modNotes">
        <pc:chgData name="" userId="" providerId="" clId="Web-{959EB77C-DA97-4C41-84D4-BC75A452B6A0}" dt="2020-05-07T19:56:53.522" v="88"/>
        <pc:sldMkLst>
          <pc:docMk/>
          <pc:sldMk cId="4202636348" sldId="324"/>
        </pc:sldMkLst>
      </pc:sldChg>
      <pc:sldChg chg="modSp modNotes">
        <pc:chgData name="" userId="" providerId="" clId="Web-{959EB77C-DA97-4C41-84D4-BC75A452B6A0}" dt="2020-05-07T19:58:23.709" v="92" actId="20577"/>
        <pc:sldMkLst>
          <pc:docMk/>
          <pc:sldMk cId="181669840" sldId="332"/>
        </pc:sldMkLst>
        <pc:spChg chg="mod">
          <ac:chgData name="" userId="" providerId="" clId="Web-{959EB77C-DA97-4C41-84D4-BC75A452B6A0}" dt="2020-05-07T19:58:23.709" v="92" actId="20577"/>
          <ac:spMkLst>
            <pc:docMk/>
            <pc:sldMk cId="181669840" sldId="332"/>
            <ac:spMk id="5" creationId="{00000000-0000-0000-0000-000000000000}"/>
          </ac:spMkLst>
        </pc:spChg>
      </pc:sldChg>
      <pc:sldChg chg="modSp modNotes">
        <pc:chgData name="" userId="" providerId="" clId="Web-{959EB77C-DA97-4C41-84D4-BC75A452B6A0}" dt="2020-05-07T19:56:16.475" v="73" actId="20577"/>
        <pc:sldMkLst>
          <pc:docMk/>
          <pc:sldMk cId="435299778" sldId="333"/>
        </pc:sldMkLst>
        <pc:spChg chg="mod">
          <ac:chgData name="" userId="" providerId="" clId="Web-{959EB77C-DA97-4C41-84D4-BC75A452B6A0}" dt="2020-05-07T19:56:16.475" v="73" actId="20577"/>
          <ac:spMkLst>
            <pc:docMk/>
            <pc:sldMk cId="435299778" sldId="333"/>
            <ac:spMk id="5" creationId="{00000000-0000-0000-0000-000000000000}"/>
          </ac:spMkLst>
        </pc:spChg>
      </pc:sldChg>
    </pc:docChg>
  </pc:docChgLst>
  <pc:docChgLst>
    <pc:chgData name="Natalie Jensen" userId="IVjqLuJmSCxeAj+ZLWokV0o24LkY5RN02tzP618V/ZY=" providerId="None" clId="Web-{93C361C5-9837-4AEE-89EC-1B458E0D8C4D}"/>
    <pc:docChg chg="addSld delSld modSld sldOrd">
      <pc:chgData name="Natalie Jensen" userId="IVjqLuJmSCxeAj+ZLWokV0o24LkY5RN02tzP618V/ZY=" providerId="None" clId="Web-{93C361C5-9837-4AEE-89EC-1B458E0D8C4D}" dt="2020-09-17T16:04:32.955" v="316"/>
      <pc:docMkLst>
        <pc:docMk/>
      </pc:docMkLst>
      <pc:sldChg chg="modSp">
        <pc:chgData name="Natalie Jensen" userId="IVjqLuJmSCxeAj+ZLWokV0o24LkY5RN02tzP618V/ZY=" providerId="None" clId="Web-{93C361C5-9837-4AEE-89EC-1B458E0D8C4D}" dt="2020-09-17T15:43:59.385" v="314" actId="20577"/>
        <pc:sldMkLst>
          <pc:docMk/>
          <pc:sldMk cId="78205021" sldId="350"/>
        </pc:sldMkLst>
        <pc:spChg chg="mod">
          <ac:chgData name="Natalie Jensen" userId="IVjqLuJmSCxeAj+ZLWokV0o24LkY5RN02tzP618V/ZY=" providerId="None" clId="Web-{93C361C5-9837-4AEE-89EC-1B458E0D8C4D}" dt="2020-09-17T15:43:59.385" v="314" actId="20577"/>
          <ac:spMkLst>
            <pc:docMk/>
            <pc:sldMk cId="78205021" sldId="350"/>
            <ac:spMk id="3" creationId="{00000000-0000-0000-0000-000000000000}"/>
          </ac:spMkLst>
        </pc:spChg>
      </pc:sldChg>
      <pc:sldChg chg="del">
        <pc:chgData name="Natalie Jensen" userId="IVjqLuJmSCxeAj+ZLWokV0o24LkY5RN02tzP618V/ZY=" providerId="None" clId="Web-{93C361C5-9837-4AEE-89EC-1B458E0D8C4D}" dt="2020-09-17T16:04:32.955" v="316"/>
        <pc:sldMkLst>
          <pc:docMk/>
          <pc:sldMk cId="3801733266" sldId="376"/>
        </pc:sldMkLst>
      </pc:sldChg>
      <pc:sldChg chg="modSp">
        <pc:chgData name="Natalie Jensen" userId="IVjqLuJmSCxeAj+ZLWokV0o24LkY5RN02tzP618V/ZY=" providerId="None" clId="Web-{93C361C5-9837-4AEE-89EC-1B458E0D8C4D}" dt="2020-09-17T15:41:16.495" v="75" actId="1076"/>
        <pc:sldMkLst>
          <pc:docMk/>
          <pc:sldMk cId="2707114709" sldId="390"/>
        </pc:sldMkLst>
        <pc:picChg chg="mod">
          <ac:chgData name="Natalie Jensen" userId="IVjqLuJmSCxeAj+ZLWokV0o24LkY5RN02tzP618V/ZY=" providerId="None" clId="Web-{93C361C5-9837-4AEE-89EC-1B458E0D8C4D}" dt="2020-09-17T15:41:16.495" v="75" actId="1076"/>
          <ac:picMkLst>
            <pc:docMk/>
            <pc:sldMk cId="2707114709" sldId="390"/>
            <ac:picMk id="2" creationId="{D3FAB835-8F67-48E4-9192-2B8EB0020D17}"/>
          </ac:picMkLst>
        </pc:picChg>
      </pc:sldChg>
      <pc:sldChg chg="modSp">
        <pc:chgData name="Natalie Jensen" userId="IVjqLuJmSCxeAj+ZLWokV0o24LkY5RN02tzP618V/ZY=" providerId="None" clId="Web-{93C361C5-9837-4AEE-89EC-1B458E0D8C4D}" dt="2020-09-17T15:39:38.824" v="61" actId="1076"/>
        <pc:sldMkLst>
          <pc:docMk/>
          <pc:sldMk cId="2619855982" sldId="393"/>
        </pc:sldMkLst>
        <pc:spChg chg="mod">
          <ac:chgData name="Natalie Jensen" userId="IVjqLuJmSCxeAj+ZLWokV0o24LkY5RN02tzP618V/ZY=" providerId="None" clId="Web-{93C361C5-9837-4AEE-89EC-1B458E0D8C4D}" dt="2020-09-17T15:39:38.824" v="61" actId="1076"/>
          <ac:spMkLst>
            <pc:docMk/>
            <pc:sldMk cId="2619855982" sldId="393"/>
            <ac:spMk id="3" creationId="{C212899C-249D-4047-B3D3-2288EB94FE42}"/>
          </ac:spMkLst>
        </pc:spChg>
        <pc:picChg chg="mod">
          <ac:chgData name="Natalie Jensen" userId="IVjqLuJmSCxeAj+ZLWokV0o24LkY5RN02tzP618V/ZY=" providerId="None" clId="Web-{93C361C5-9837-4AEE-89EC-1B458E0D8C4D}" dt="2020-09-17T15:39:32.636" v="60" actId="1076"/>
          <ac:picMkLst>
            <pc:docMk/>
            <pc:sldMk cId="2619855982" sldId="393"/>
            <ac:picMk id="2" creationId="{F2D74DF4-32ED-45A9-8956-0157F577F62D}"/>
          </ac:picMkLst>
        </pc:picChg>
      </pc:sldChg>
      <pc:sldChg chg="modSp">
        <pc:chgData name="Natalie Jensen" userId="IVjqLuJmSCxeAj+ZLWokV0o24LkY5RN02tzP618V/ZY=" providerId="None" clId="Web-{93C361C5-9837-4AEE-89EC-1B458E0D8C4D}" dt="2020-09-17T15:40:12.714" v="66" actId="1076"/>
        <pc:sldMkLst>
          <pc:docMk/>
          <pc:sldMk cId="432678696" sldId="395"/>
        </pc:sldMkLst>
        <pc:spChg chg="mod">
          <ac:chgData name="Natalie Jensen" userId="IVjqLuJmSCxeAj+ZLWokV0o24LkY5RN02tzP618V/ZY=" providerId="None" clId="Web-{93C361C5-9837-4AEE-89EC-1B458E0D8C4D}" dt="2020-09-17T15:40:12.714" v="66" actId="1076"/>
          <ac:spMkLst>
            <pc:docMk/>
            <pc:sldMk cId="432678696" sldId="395"/>
            <ac:spMk id="4" creationId="{C932DCAA-5E57-45AF-B133-F39E113DAA94}"/>
          </ac:spMkLst>
        </pc:spChg>
        <pc:picChg chg="mod">
          <ac:chgData name="Natalie Jensen" userId="IVjqLuJmSCxeAj+ZLWokV0o24LkY5RN02tzP618V/ZY=" providerId="None" clId="Web-{93C361C5-9837-4AEE-89EC-1B458E0D8C4D}" dt="2020-09-17T15:40:04.277" v="63" actId="1076"/>
          <ac:picMkLst>
            <pc:docMk/>
            <pc:sldMk cId="432678696" sldId="395"/>
            <ac:picMk id="2" creationId="{4866D66C-9468-4543-BE23-E540887F2CDF}"/>
          </ac:picMkLst>
        </pc:picChg>
      </pc:sldChg>
      <pc:sldChg chg="modSp">
        <pc:chgData name="Natalie Jensen" userId="IVjqLuJmSCxeAj+ZLWokV0o24LkY5RN02tzP618V/ZY=" providerId="None" clId="Web-{93C361C5-9837-4AEE-89EC-1B458E0D8C4D}" dt="2020-09-17T15:40:58.995" v="72" actId="1076"/>
        <pc:sldMkLst>
          <pc:docMk/>
          <pc:sldMk cId="172887551" sldId="397"/>
        </pc:sldMkLst>
        <pc:spChg chg="mod">
          <ac:chgData name="Natalie Jensen" userId="IVjqLuJmSCxeAj+ZLWokV0o24LkY5RN02tzP618V/ZY=" providerId="None" clId="Web-{93C361C5-9837-4AEE-89EC-1B458E0D8C4D}" dt="2020-09-17T15:40:58.995" v="72" actId="1076"/>
          <ac:spMkLst>
            <pc:docMk/>
            <pc:sldMk cId="172887551" sldId="397"/>
            <ac:spMk id="4" creationId="{49C4F9FA-BA73-4D05-815B-30F6D9B5B5E0}"/>
          </ac:spMkLst>
        </pc:spChg>
        <pc:picChg chg="mod">
          <ac:chgData name="Natalie Jensen" userId="IVjqLuJmSCxeAj+ZLWokV0o24LkY5RN02tzP618V/ZY=" providerId="None" clId="Web-{93C361C5-9837-4AEE-89EC-1B458E0D8C4D}" dt="2020-09-17T15:40:48.339" v="70" actId="1076"/>
          <ac:picMkLst>
            <pc:docMk/>
            <pc:sldMk cId="172887551" sldId="397"/>
            <ac:picMk id="2" creationId="{0F5B1530-C5D5-49D6-90BD-7F36F63C7D79}"/>
          </ac:picMkLst>
        </pc:picChg>
      </pc:sldChg>
      <pc:sldChg chg="modSp add ord">
        <pc:chgData name="Natalie Jensen" userId="IVjqLuJmSCxeAj+ZLWokV0o24LkY5RN02tzP618V/ZY=" providerId="None" clId="Web-{93C361C5-9837-4AEE-89EC-1B458E0D8C4D}" dt="2020-09-17T15:39:11.652" v="56" actId="20577"/>
        <pc:sldMkLst>
          <pc:docMk/>
          <pc:sldMk cId="270407329" sldId="400"/>
        </pc:sldMkLst>
        <pc:spChg chg="mod">
          <ac:chgData name="Natalie Jensen" userId="IVjqLuJmSCxeAj+ZLWokV0o24LkY5RN02tzP618V/ZY=" providerId="None" clId="Web-{93C361C5-9837-4AEE-89EC-1B458E0D8C4D}" dt="2020-09-17T15:39:11.652" v="56" actId="20577"/>
          <ac:spMkLst>
            <pc:docMk/>
            <pc:sldMk cId="270407329" sldId="400"/>
            <ac:spMk id="8" creationId="{00000000-0000-0000-0000-000000000000}"/>
          </ac:spMkLst>
        </pc:spChg>
      </pc:sldChg>
    </pc:docChg>
  </pc:docChgLst>
  <pc:docChgLst>
    <pc:chgData name="Connor Farris" clId="Web-{F06B6289-B83E-4AEB-963E-3CC01776F645}"/>
    <pc:docChg chg="modSld">
      <pc:chgData name="Connor Farris" userId="" providerId="" clId="Web-{F06B6289-B83E-4AEB-963E-3CC01776F645}" dt="2020-06-30T18:40:00.127" v="659"/>
      <pc:docMkLst>
        <pc:docMk/>
      </pc:docMkLst>
      <pc:sldChg chg="modSp modNotes">
        <pc:chgData name="Connor Farris" userId="" providerId="" clId="Web-{F06B6289-B83E-4AEB-963E-3CC01776F645}" dt="2020-06-30T18:23:17.073" v="33"/>
        <pc:sldMkLst>
          <pc:docMk/>
          <pc:sldMk cId="647600759" sldId="362"/>
        </pc:sldMkLst>
        <pc:spChg chg="mod">
          <ac:chgData name="Connor Farris" userId="" providerId="" clId="Web-{F06B6289-B83E-4AEB-963E-3CC01776F645}" dt="2020-06-30T18:22:41.993" v="22" actId="20577"/>
          <ac:spMkLst>
            <pc:docMk/>
            <pc:sldMk cId="647600759" sldId="362"/>
            <ac:spMk id="11" creationId="{00000000-0000-0000-0000-000000000000}"/>
          </ac:spMkLst>
        </pc:spChg>
      </pc:sldChg>
      <pc:sldChg chg="modNotes">
        <pc:chgData name="Connor Farris" userId="" providerId="" clId="Web-{F06B6289-B83E-4AEB-963E-3CC01776F645}" dt="2020-06-30T18:31:10.802" v="452"/>
        <pc:sldMkLst>
          <pc:docMk/>
          <pc:sldMk cId="1218348237" sldId="363"/>
        </pc:sldMkLst>
      </pc:sldChg>
      <pc:sldChg chg="modNotes">
        <pc:chgData name="Connor Farris" userId="" providerId="" clId="Web-{F06B6289-B83E-4AEB-963E-3CC01776F645}" dt="2020-06-30T18:23:04.198" v="25"/>
        <pc:sldMkLst>
          <pc:docMk/>
          <pc:sldMk cId="2798547764" sldId="364"/>
        </pc:sldMkLst>
      </pc:sldChg>
      <pc:sldChg chg="modNotes">
        <pc:chgData name="Connor Farris" userId="" providerId="" clId="Web-{F06B6289-B83E-4AEB-963E-3CC01776F645}" dt="2020-06-30T18:40:00.127" v="659"/>
        <pc:sldMkLst>
          <pc:docMk/>
          <pc:sldMk cId="542316473" sldId="365"/>
        </pc:sldMkLst>
      </pc:sldChg>
      <pc:sldChg chg="modNotes">
        <pc:chgData name="Connor Farris" userId="" providerId="" clId="Web-{F06B6289-B83E-4AEB-963E-3CC01776F645}" dt="2020-06-30T18:23:07.260" v="30"/>
        <pc:sldMkLst>
          <pc:docMk/>
          <pc:sldMk cId="3208870711" sldId="366"/>
        </pc:sldMkLst>
      </pc:sldChg>
    </pc:docChg>
  </pc:docChgLst>
  <pc:docChgLst>
    <pc:chgData name="Natalie Jensen" userId="IVjqLuJmSCxeAj+ZLWokV0o24LkY5RN02tzP618V/ZY=" providerId="None" clId="Web-{46EE25C5-16C9-4CD3-A37D-1BAD1A6F8344}"/>
    <pc:docChg chg="modSld">
      <pc:chgData name="Natalie Jensen" userId="IVjqLuJmSCxeAj+ZLWokV0o24LkY5RN02tzP618V/ZY=" providerId="None" clId="Web-{46EE25C5-16C9-4CD3-A37D-1BAD1A6F8344}" dt="2020-09-18T19:53:39.730" v="2" actId="20577"/>
      <pc:docMkLst>
        <pc:docMk/>
      </pc:docMkLst>
      <pc:sldChg chg="modSp">
        <pc:chgData name="Natalie Jensen" userId="IVjqLuJmSCxeAj+ZLWokV0o24LkY5RN02tzP618V/ZY=" providerId="None" clId="Web-{46EE25C5-16C9-4CD3-A37D-1BAD1A6F8344}" dt="2020-09-18T19:53:38.261" v="0" actId="20577"/>
        <pc:sldMkLst>
          <pc:docMk/>
          <pc:sldMk cId="1397748890" sldId="392"/>
        </pc:sldMkLst>
        <pc:spChg chg="mod">
          <ac:chgData name="Natalie Jensen" userId="IVjqLuJmSCxeAj+ZLWokV0o24LkY5RN02tzP618V/ZY=" providerId="None" clId="Web-{46EE25C5-16C9-4CD3-A37D-1BAD1A6F8344}" dt="2020-09-18T19:53:38.261" v="0" actId="20577"/>
          <ac:spMkLst>
            <pc:docMk/>
            <pc:sldMk cId="1397748890" sldId="392"/>
            <ac:spMk id="5" creationId="{21972E74-C55E-4259-99FF-D7153FF26FA2}"/>
          </ac:spMkLst>
        </pc:spChg>
      </pc:sldChg>
    </pc:docChg>
  </pc:docChgLst>
  <pc:docChgLst>
    <pc:chgData name="Natalie Jensen" userId="IVjqLuJmSCxeAj+ZLWokV0o24LkY5RN02tzP618V/ZY=" providerId="None" clId="Web-{F3EE2F9C-6236-4B4A-8E81-D9CE26D5301B}"/>
    <pc:docChg chg="modSld">
      <pc:chgData name="Natalie Jensen" userId="IVjqLuJmSCxeAj+ZLWokV0o24LkY5RN02tzP618V/ZY=" providerId="None" clId="Web-{F3EE2F9C-6236-4B4A-8E81-D9CE26D5301B}" dt="2020-09-17T18:35:22.874" v="253" actId="20577"/>
      <pc:docMkLst>
        <pc:docMk/>
      </pc:docMkLst>
      <pc:sldChg chg="modSp">
        <pc:chgData name="Natalie Jensen" userId="IVjqLuJmSCxeAj+ZLWokV0o24LkY5RN02tzP618V/ZY=" providerId="None" clId="Web-{F3EE2F9C-6236-4B4A-8E81-D9CE26D5301B}" dt="2020-09-17T18:35:22.045" v="251" actId="20577"/>
        <pc:sldMkLst>
          <pc:docMk/>
          <pc:sldMk cId="3239686020" sldId="385"/>
        </pc:sldMkLst>
        <pc:spChg chg="mod">
          <ac:chgData name="Natalie Jensen" userId="IVjqLuJmSCxeAj+ZLWokV0o24LkY5RN02tzP618V/ZY=" providerId="None" clId="Web-{F3EE2F9C-6236-4B4A-8E81-D9CE26D5301B}" dt="2020-09-17T18:35:22.045" v="251" actId="20577"/>
          <ac:spMkLst>
            <pc:docMk/>
            <pc:sldMk cId="3239686020" sldId="385"/>
            <ac:spMk id="8" creationId="{ACA9C4DB-171B-4916-8E28-6B8EB4A5682C}"/>
          </ac:spMkLst>
        </pc:spChg>
      </pc:sldChg>
    </pc:docChg>
  </pc:docChgLst>
  <pc:docChgLst>
    <pc:chgData clId="Web-{04BC7239-5A64-49A2-9A8E-40D8CDAC9EAE}"/>
    <pc:docChg chg="modSld">
      <pc:chgData name="" userId="" providerId="" clId="Web-{04BC7239-5A64-49A2-9A8E-40D8CDAC9EAE}" dt="2019-07-24T16:40:59.811" v="13"/>
      <pc:docMkLst>
        <pc:docMk/>
      </pc:docMkLst>
      <pc:sldChg chg="modSp">
        <pc:chgData name="" userId="" providerId="" clId="Web-{04BC7239-5A64-49A2-9A8E-40D8CDAC9EAE}" dt="2019-07-24T16:37:48.295" v="6" actId="20577"/>
        <pc:sldMkLst>
          <pc:docMk/>
          <pc:sldMk cId="0" sldId="258"/>
        </pc:sldMkLst>
        <pc:spChg chg="mod">
          <ac:chgData name="" userId="" providerId="" clId="Web-{04BC7239-5A64-49A2-9A8E-40D8CDAC9EAE}" dt="2019-07-24T16:37:48.295" v="6" actId="20577"/>
          <ac:spMkLst>
            <pc:docMk/>
            <pc:sldMk cId="0" sldId="258"/>
            <ac:spMk id="4" creationId="{00000000-0000-0000-0000-000000000000}"/>
          </ac:spMkLst>
        </pc:spChg>
      </pc:sldChg>
      <pc:sldChg chg="modNotes">
        <pc:chgData name="" userId="" providerId="" clId="Web-{04BC7239-5A64-49A2-9A8E-40D8CDAC9EAE}" dt="2019-07-24T16:40:59.811" v="13"/>
        <pc:sldMkLst>
          <pc:docMk/>
          <pc:sldMk cId="2385982478" sldId="300"/>
        </pc:sldMkLst>
      </pc:sldChg>
    </pc:docChg>
  </pc:docChgLst>
  <pc:docChgLst>
    <pc:chgData name="Andrea Rosales" clId="Web-{6F6FC161-08EA-4F32-AB27-8D5DAE9D206D}"/>
    <pc:docChg chg="addSld modSld">
      <pc:chgData name="Andrea Rosales" userId="" providerId="" clId="Web-{6F6FC161-08EA-4F32-AB27-8D5DAE9D206D}" dt="2020-07-03T16:37:12.065" v="98"/>
      <pc:docMkLst>
        <pc:docMk/>
      </pc:docMkLst>
      <pc:sldChg chg="addSp modSp">
        <pc:chgData name="Andrea Rosales" userId="" providerId="" clId="Web-{6F6FC161-08EA-4F32-AB27-8D5DAE9D206D}" dt="2020-07-03T16:37:12.065" v="98"/>
        <pc:sldMkLst>
          <pc:docMk/>
          <pc:sldMk cId="647600759" sldId="362"/>
        </pc:sldMkLst>
        <pc:graphicFrameChg chg="add mod modGraphic">
          <ac:chgData name="Andrea Rosales" userId="" providerId="" clId="Web-{6F6FC161-08EA-4F32-AB27-8D5DAE9D206D}" dt="2020-07-03T16:37:12.065" v="98"/>
          <ac:graphicFrameMkLst>
            <pc:docMk/>
            <pc:sldMk cId="647600759" sldId="362"/>
            <ac:graphicFrameMk id="4" creationId="{C720E3CF-DB21-4449-B7FD-AD01F3E3988F}"/>
          </ac:graphicFrameMkLst>
        </pc:graphicFrameChg>
      </pc:sldChg>
      <pc:sldChg chg="addSp delSp modSp">
        <pc:chgData name="Andrea Rosales" userId="" providerId="" clId="Web-{6F6FC161-08EA-4F32-AB27-8D5DAE9D206D}" dt="2020-07-03T16:35:19.730" v="93" actId="14100"/>
        <pc:sldMkLst>
          <pc:docMk/>
          <pc:sldMk cId="2798547764" sldId="364"/>
        </pc:sldMkLst>
        <pc:cxnChg chg="add del mod">
          <ac:chgData name="Andrea Rosales" userId="" providerId="" clId="Web-{6F6FC161-08EA-4F32-AB27-8D5DAE9D206D}" dt="2020-07-03T16:26:09.173" v="10"/>
          <ac:cxnSpMkLst>
            <pc:docMk/>
            <pc:sldMk cId="2798547764" sldId="364"/>
            <ac:cxnSpMk id="2" creationId="{753E88A3-729C-4D93-8675-3FE79999258A}"/>
          </ac:cxnSpMkLst>
        </pc:cxnChg>
        <pc:cxnChg chg="mod">
          <ac:chgData name="Andrea Rosales" userId="" providerId="" clId="Web-{6F6FC161-08EA-4F32-AB27-8D5DAE9D206D}" dt="2020-07-03T16:35:19.730" v="93" actId="14100"/>
          <ac:cxnSpMkLst>
            <pc:docMk/>
            <pc:sldMk cId="2798547764" sldId="364"/>
            <ac:cxnSpMk id="24" creationId="{00000000-0000-0000-0000-000000000000}"/>
          </ac:cxnSpMkLst>
        </pc:cxnChg>
      </pc:sldChg>
      <pc:sldChg chg="addSp delSp modSp">
        <pc:chgData name="Andrea Rosales" userId="" providerId="" clId="Web-{6F6FC161-08EA-4F32-AB27-8D5DAE9D206D}" dt="2020-07-03T16:34:54.823" v="92" actId="14100"/>
        <pc:sldMkLst>
          <pc:docMk/>
          <pc:sldMk cId="3208870711" sldId="366"/>
        </pc:sldMkLst>
        <pc:spChg chg="add del">
          <ac:chgData name="Andrea Rosales" userId="" providerId="" clId="Web-{6F6FC161-08EA-4F32-AB27-8D5DAE9D206D}" dt="2020-07-03T16:28:27.203" v="35"/>
          <ac:spMkLst>
            <pc:docMk/>
            <pc:sldMk cId="3208870711" sldId="366"/>
            <ac:spMk id="10" creationId="{00000000-0000-0000-0000-000000000000}"/>
          </ac:spMkLst>
        </pc:spChg>
        <pc:cxnChg chg="mod">
          <ac:chgData name="Andrea Rosales" userId="" providerId="" clId="Web-{6F6FC161-08EA-4F32-AB27-8D5DAE9D206D}" dt="2020-07-03T16:34:54.823" v="92" actId="14100"/>
          <ac:cxnSpMkLst>
            <pc:docMk/>
            <pc:sldMk cId="3208870711" sldId="366"/>
            <ac:cxnSpMk id="24" creationId="{00000000-0000-0000-0000-000000000000}"/>
          </ac:cxnSpMkLst>
        </pc:cxnChg>
      </pc:sldChg>
      <pc:sldChg chg="addSp delSp modSp add replId">
        <pc:chgData name="Andrea Rosales" userId="" providerId="" clId="Web-{6F6FC161-08EA-4F32-AB27-8D5DAE9D206D}" dt="2020-07-03T16:30:08.568" v="54" actId="14100"/>
        <pc:sldMkLst>
          <pc:docMk/>
          <pc:sldMk cId="268088532" sldId="367"/>
        </pc:sldMkLst>
        <pc:spChg chg="add mod">
          <ac:chgData name="Andrea Rosales" userId="" providerId="" clId="Web-{6F6FC161-08EA-4F32-AB27-8D5DAE9D206D}" dt="2020-07-03T16:30:08.568" v="54" actId="14100"/>
          <ac:spMkLst>
            <pc:docMk/>
            <pc:sldMk cId="268088532" sldId="367"/>
            <ac:spMk id="3" creationId="{F4E12B9F-1264-4E34-9B46-DB1B5CB83090}"/>
          </ac:spMkLst>
        </pc:spChg>
        <pc:spChg chg="add mod">
          <ac:chgData name="Andrea Rosales" userId="" providerId="" clId="Web-{6F6FC161-08EA-4F32-AB27-8D5DAE9D206D}" dt="2020-07-03T16:30:01.193" v="52" actId="1076"/>
          <ac:spMkLst>
            <pc:docMk/>
            <pc:sldMk cId="268088532" sldId="367"/>
            <ac:spMk id="4" creationId="{687B61DE-40B9-41EE-8084-013F717BA398}"/>
          </ac:spMkLst>
        </pc:spChg>
        <pc:spChg chg="del">
          <ac:chgData name="Andrea Rosales" userId="" providerId="" clId="Web-{6F6FC161-08EA-4F32-AB27-8D5DAE9D206D}" dt="2020-07-03T16:28:41.454" v="36"/>
          <ac:spMkLst>
            <pc:docMk/>
            <pc:sldMk cId="268088532" sldId="367"/>
            <ac:spMk id="10" creationId="{00000000-0000-0000-0000-000000000000}"/>
          </ac:spMkLst>
        </pc:spChg>
        <pc:spChg chg="del">
          <ac:chgData name="Andrea Rosales" userId="" providerId="" clId="Web-{6F6FC161-08EA-4F32-AB27-8D5DAE9D206D}" dt="2020-07-03T16:28:46.470" v="37"/>
          <ac:spMkLst>
            <pc:docMk/>
            <pc:sldMk cId="268088532" sldId="367"/>
            <ac:spMk id="11" creationId="{00000000-0000-0000-0000-000000000000}"/>
          </ac:spMkLst>
        </pc:spChg>
        <pc:spChg chg="mod">
          <ac:chgData name="Andrea Rosales" userId="" providerId="" clId="Web-{6F6FC161-08EA-4F32-AB27-8D5DAE9D206D}" dt="2020-07-03T16:27:45.389" v="28" actId="20577"/>
          <ac:spMkLst>
            <pc:docMk/>
            <pc:sldMk cId="268088532" sldId="367"/>
            <ac:spMk id="15" creationId="{00000000-0000-0000-0000-000000000000}"/>
          </ac:spMkLst>
        </pc:spChg>
        <pc:spChg chg="mod">
          <ac:chgData name="Andrea Rosales" userId="" providerId="" clId="Web-{6F6FC161-08EA-4F32-AB27-8D5DAE9D206D}" dt="2020-07-03T16:28:51.673" v="38" actId="1076"/>
          <ac:spMkLst>
            <pc:docMk/>
            <pc:sldMk cId="268088532" sldId="367"/>
            <ac:spMk id="20" creationId="{00000000-0000-0000-0000-000000000000}"/>
          </ac:spMkLst>
        </pc:spChg>
        <pc:spChg chg="mod">
          <ac:chgData name="Andrea Rosales" userId="" providerId="" clId="Web-{6F6FC161-08EA-4F32-AB27-8D5DAE9D206D}" dt="2020-07-03T16:28:54.892" v="39" actId="1076"/>
          <ac:spMkLst>
            <pc:docMk/>
            <pc:sldMk cId="268088532" sldId="367"/>
            <ac:spMk id="21" creationId="{00000000-0000-0000-0000-000000000000}"/>
          </ac:spMkLst>
        </pc:spChg>
        <pc:picChg chg="add mod">
          <ac:chgData name="Andrea Rosales" userId="" providerId="" clId="Web-{6F6FC161-08EA-4F32-AB27-8D5DAE9D206D}" dt="2020-07-03T16:28:01.796" v="33" actId="1076"/>
          <ac:picMkLst>
            <pc:docMk/>
            <pc:sldMk cId="268088532" sldId="367"/>
            <ac:picMk id="2" creationId="{C9804446-3E3F-47F7-8B3F-84745ADB49C1}"/>
          </ac:picMkLst>
        </pc:picChg>
        <pc:picChg chg="del">
          <ac:chgData name="Andrea Rosales" userId="" providerId="" clId="Web-{6F6FC161-08EA-4F32-AB27-8D5DAE9D206D}" dt="2020-07-03T16:27:54.217" v="31"/>
          <ac:picMkLst>
            <pc:docMk/>
            <pc:sldMk cId="268088532" sldId="367"/>
            <ac:picMk id="9" creationId="{00000000-0000-0000-0000-000000000000}"/>
          </ac:picMkLst>
        </pc:picChg>
      </pc:sldChg>
      <pc:sldChg chg="addSp delSp modSp add replId">
        <pc:chgData name="Andrea Rosales" userId="" providerId="" clId="Web-{6F6FC161-08EA-4F32-AB27-8D5DAE9D206D}" dt="2020-07-03T16:36:13.077" v="97" actId="1076"/>
        <pc:sldMkLst>
          <pc:docMk/>
          <pc:sldMk cId="2823335700" sldId="368"/>
        </pc:sldMkLst>
        <pc:spChg chg="del">
          <ac:chgData name="Andrea Rosales" userId="" providerId="" clId="Web-{6F6FC161-08EA-4F32-AB27-8D5DAE9D206D}" dt="2020-07-03T16:31:04.089" v="57"/>
          <ac:spMkLst>
            <pc:docMk/>
            <pc:sldMk cId="2823335700" sldId="368"/>
            <ac:spMk id="3" creationId="{F4E12B9F-1264-4E34-9B46-DB1B5CB83090}"/>
          </ac:spMkLst>
        </pc:spChg>
        <pc:spChg chg="del">
          <ac:chgData name="Andrea Rosales" userId="" providerId="" clId="Web-{6F6FC161-08EA-4F32-AB27-8D5DAE9D206D}" dt="2020-07-03T16:31:07.261" v="58"/>
          <ac:spMkLst>
            <pc:docMk/>
            <pc:sldMk cId="2823335700" sldId="368"/>
            <ac:spMk id="4" creationId="{687B61DE-40B9-41EE-8084-013F717BA398}"/>
          </ac:spMkLst>
        </pc:spChg>
        <pc:spChg chg="add mod">
          <ac:chgData name="Andrea Rosales" userId="" providerId="" clId="Web-{6F6FC161-08EA-4F32-AB27-8D5DAE9D206D}" dt="2020-07-03T16:32:15.999" v="68" actId="1076"/>
          <ac:spMkLst>
            <pc:docMk/>
            <pc:sldMk cId="2823335700" sldId="368"/>
            <ac:spMk id="9" creationId="{B5F7FBDC-A578-4CF8-97F4-39090D2F2546}"/>
          </ac:spMkLst>
        </pc:spChg>
        <pc:spChg chg="add mod">
          <ac:chgData name="Andrea Rosales" userId="" providerId="" clId="Web-{6F6FC161-08EA-4F32-AB27-8D5DAE9D206D}" dt="2020-07-03T16:33:00.283" v="82" actId="1076"/>
          <ac:spMkLst>
            <pc:docMk/>
            <pc:sldMk cId="2823335700" sldId="368"/>
            <ac:spMk id="10" creationId="{0191262A-8198-4620-8505-15E5D29E5439}"/>
          </ac:spMkLst>
        </pc:spChg>
        <pc:spChg chg="add mod">
          <ac:chgData name="Andrea Rosales" userId="" providerId="" clId="Web-{6F6FC161-08EA-4F32-AB27-8D5DAE9D206D}" dt="2020-07-03T16:36:13.077" v="97" actId="1076"/>
          <ac:spMkLst>
            <pc:docMk/>
            <pc:sldMk cId="2823335700" sldId="368"/>
            <ac:spMk id="12" creationId="{B29A13E7-D98A-4503-84E3-DB2DA76A9DF4}"/>
          </ac:spMkLst>
        </pc:spChg>
        <pc:spChg chg="del">
          <ac:chgData name="Andrea Rosales" userId="" providerId="" clId="Web-{6F6FC161-08EA-4F32-AB27-8D5DAE9D206D}" dt="2020-07-03T16:34:01.179" v="85"/>
          <ac:spMkLst>
            <pc:docMk/>
            <pc:sldMk cId="2823335700" sldId="368"/>
            <ac:spMk id="15" creationId="{00000000-0000-0000-0000-000000000000}"/>
          </ac:spMkLst>
        </pc:spChg>
        <pc:spChg chg="mod">
          <ac:chgData name="Andrea Rosales" userId="" providerId="" clId="Web-{6F6FC161-08EA-4F32-AB27-8D5DAE9D206D}" dt="2020-07-03T16:32:53.501" v="81" actId="1076"/>
          <ac:spMkLst>
            <pc:docMk/>
            <pc:sldMk cId="2823335700" sldId="368"/>
            <ac:spMk id="21" creationId="{00000000-0000-0000-0000-000000000000}"/>
          </ac:spMkLst>
        </pc:spChg>
        <pc:picChg chg="del">
          <ac:chgData name="Andrea Rosales" userId="" providerId="" clId="Web-{6F6FC161-08EA-4F32-AB27-8D5DAE9D206D}" dt="2020-07-03T16:30:54.932" v="56"/>
          <ac:picMkLst>
            <pc:docMk/>
            <pc:sldMk cId="2823335700" sldId="368"/>
            <ac:picMk id="2" creationId="{C9804446-3E3F-47F7-8B3F-84745ADB49C1}"/>
          </ac:picMkLst>
        </pc:picChg>
        <pc:picChg chg="add mod">
          <ac:chgData name="Andrea Rosales" userId="" providerId="" clId="Web-{6F6FC161-08EA-4F32-AB27-8D5DAE9D206D}" dt="2020-07-03T16:36:06.233" v="96" actId="1076"/>
          <ac:picMkLst>
            <pc:docMk/>
            <pc:sldMk cId="2823335700" sldId="368"/>
            <ac:picMk id="6" creationId="{471FD377-4AF1-4BF9-95B9-4E35FC401B8A}"/>
          </ac:picMkLst>
        </pc:picChg>
        <pc:picChg chg="add del">
          <ac:chgData name="Andrea Rosales" userId="" providerId="" clId="Web-{6F6FC161-08EA-4F32-AB27-8D5DAE9D206D}" dt="2020-07-03T16:31:42.794" v="64"/>
          <ac:picMkLst>
            <pc:docMk/>
            <pc:sldMk cId="2823335700" sldId="368"/>
            <ac:picMk id="7" creationId="{3BDD9F3B-C4B5-45CF-9AE2-DBE315ECAD3A}"/>
          </ac:picMkLst>
        </pc:picChg>
        <pc:picChg chg="add mod">
          <ac:chgData name="Andrea Rosales" userId="" providerId="" clId="Web-{6F6FC161-08EA-4F32-AB27-8D5DAE9D206D}" dt="2020-07-03T16:34:18.618" v="89" actId="1076"/>
          <ac:picMkLst>
            <pc:docMk/>
            <pc:sldMk cId="2823335700" sldId="368"/>
            <ac:picMk id="8" creationId="{544C3C7A-2DA6-4989-9FCD-3BA64EB22007}"/>
          </ac:picMkLst>
        </pc:picChg>
        <pc:cxnChg chg="mod">
          <ac:chgData name="Andrea Rosales" userId="" providerId="" clId="Web-{6F6FC161-08EA-4F32-AB27-8D5DAE9D206D}" dt="2020-07-03T16:34:46.760" v="91" actId="14100"/>
          <ac:cxnSpMkLst>
            <pc:docMk/>
            <pc:sldMk cId="2823335700" sldId="368"/>
            <ac:cxnSpMk id="24" creationId="{00000000-0000-0000-0000-000000000000}"/>
          </ac:cxnSpMkLst>
        </pc:cxnChg>
      </pc:sldChg>
    </pc:docChg>
  </pc:docChgLst>
  <pc:docChgLst>
    <pc:chgData clId="Web-{7641B8F3-9B72-4917-A87B-5ED8A66AA81D}"/>
    <pc:docChg chg="modSld">
      <pc:chgData name="" userId="" providerId="" clId="Web-{7641B8F3-9B72-4917-A87B-5ED8A66AA81D}" dt="2020-05-19T21:24:45.848" v="218" actId="1076"/>
      <pc:docMkLst>
        <pc:docMk/>
      </pc:docMkLst>
      <pc:sldChg chg="addSp modSp">
        <pc:chgData name="" userId="" providerId="" clId="Web-{7641B8F3-9B72-4917-A87B-5ED8A66AA81D}" dt="2020-05-19T21:24:45.848" v="218" actId="1076"/>
        <pc:sldMkLst>
          <pc:docMk/>
          <pc:sldMk cId="4202636348" sldId="324"/>
        </pc:sldMkLst>
        <pc:spChg chg="add mod">
          <ac:chgData name="" userId="" providerId="" clId="Web-{7641B8F3-9B72-4917-A87B-5ED8A66AA81D}" dt="2020-05-19T21:24:45.848" v="218" actId="1076"/>
          <ac:spMkLst>
            <pc:docMk/>
            <pc:sldMk cId="4202636348" sldId="324"/>
            <ac:spMk id="3" creationId="{28EB8D62-78F4-49A3-AD34-6BCB37E48DF6}"/>
          </ac:spMkLst>
        </pc:spChg>
        <pc:spChg chg="mod">
          <ac:chgData name="" userId="" providerId="" clId="Web-{7641B8F3-9B72-4917-A87B-5ED8A66AA81D}" dt="2020-05-19T21:22:10.767" v="187" actId="20577"/>
          <ac:spMkLst>
            <pc:docMk/>
            <pc:sldMk cId="4202636348" sldId="324"/>
            <ac:spMk id="15" creationId="{D49158D3-0F95-4FA3-A674-37B48E801C93}"/>
          </ac:spMkLst>
        </pc:spChg>
        <pc:picChg chg="mod">
          <ac:chgData name="" userId="" providerId="" clId="Web-{7641B8F3-9B72-4917-A87B-5ED8A66AA81D}" dt="2020-05-19T21:24:14.285" v="216" actId="1076"/>
          <ac:picMkLst>
            <pc:docMk/>
            <pc:sldMk cId="4202636348" sldId="324"/>
            <ac:picMk id="2" creationId="{AD3B5FCB-E7D3-4E2B-BBD5-A075C7E9C6F0}"/>
          </ac:picMkLst>
        </pc:picChg>
        <pc:picChg chg="mod">
          <ac:chgData name="" userId="" providerId="" clId="Web-{7641B8F3-9B72-4917-A87B-5ED8A66AA81D}" dt="2020-05-19T21:24:36.332" v="217" actId="1076"/>
          <ac:picMkLst>
            <pc:docMk/>
            <pc:sldMk cId="4202636348" sldId="324"/>
            <ac:picMk id="13" creationId="{0FFA5C00-E5D7-4BF3-A090-82714FAFE3DB}"/>
          </ac:picMkLst>
        </pc:picChg>
      </pc:sldChg>
    </pc:docChg>
  </pc:docChgLst>
  <pc:docChgLst>
    <pc:chgData name="Andrea Rosales" clId="Web-{B7F52D33-830F-480A-B482-77E513E57623}"/>
    <pc:docChg chg="modSld">
      <pc:chgData name="Andrea Rosales" userId="" providerId="" clId="Web-{B7F52D33-830F-480A-B482-77E513E57623}" dt="2020-07-03T22:35:30.780" v="4" actId="20577"/>
      <pc:docMkLst>
        <pc:docMk/>
      </pc:docMkLst>
      <pc:sldChg chg="modSp">
        <pc:chgData name="Andrea Rosales" userId="" providerId="" clId="Web-{B7F52D33-830F-480A-B482-77E513E57623}" dt="2020-07-03T22:35:29.717" v="2" actId="20577"/>
        <pc:sldMkLst>
          <pc:docMk/>
          <pc:sldMk cId="32744601" sldId="371"/>
        </pc:sldMkLst>
        <pc:spChg chg="mod">
          <ac:chgData name="Andrea Rosales" userId="" providerId="" clId="Web-{B7F52D33-830F-480A-B482-77E513E57623}" dt="2020-07-03T22:35:29.717" v="2" actId="20577"/>
          <ac:spMkLst>
            <pc:docMk/>
            <pc:sldMk cId="32744601" sldId="371"/>
            <ac:spMk id="16" creationId="{00000000-0000-0000-0000-000000000000}"/>
          </ac:spMkLst>
        </pc:spChg>
      </pc:sldChg>
    </pc:docChg>
  </pc:docChgLst>
  <pc:docChgLst>
    <pc:chgData clId="Web-{6F5BE674-FB80-4F69-8FBB-6E52AD8D7F1D}"/>
    <pc:docChg chg="modSld">
      <pc:chgData name="" userId="" providerId="" clId="Web-{6F5BE674-FB80-4F69-8FBB-6E52AD8D7F1D}" dt="2019-07-23T18:30:59.943" v="18" actId="1076"/>
      <pc:docMkLst>
        <pc:docMk/>
      </pc:docMkLst>
      <pc:sldChg chg="modSp">
        <pc:chgData name="" userId="" providerId="" clId="Web-{6F5BE674-FB80-4F69-8FBB-6E52AD8D7F1D}" dt="2019-07-23T18:30:59.943" v="18" actId="1076"/>
        <pc:sldMkLst>
          <pc:docMk/>
          <pc:sldMk cId="2375522083" sldId="302"/>
        </pc:sldMkLst>
        <pc:spChg chg="mod">
          <ac:chgData name="" userId="" providerId="" clId="Web-{6F5BE674-FB80-4F69-8FBB-6E52AD8D7F1D}" dt="2019-07-23T18:30:43.537" v="5" actId="20577"/>
          <ac:spMkLst>
            <pc:docMk/>
            <pc:sldMk cId="2375522083" sldId="302"/>
            <ac:spMk id="7" creationId="{00000000-0000-0000-0000-000000000000}"/>
          </ac:spMkLst>
        </pc:spChg>
        <pc:spChg chg="mod">
          <ac:chgData name="" userId="" providerId="" clId="Web-{6F5BE674-FB80-4F69-8FBB-6E52AD8D7F1D}" dt="2019-07-23T18:30:59.943" v="18" actId="1076"/>
          <ac:spMkLst>
            <pc:docMk/>
            <pc:sldMk cId="2375522083" sldId="302"/>
            <ac:spMk id="9" creationId="{00000000-0000-0000-0000-000000000000}"/>
          </ac:spMkLst>
        </pc:spChg>
      </pc:sldChg>
    </pc:docChg>
  </pc:docChgLst>
  <pc:docChgLst>
    <pc:chgData name="Natalie Jensen" userId="IVjqLuJmSCxeAj+ZLWokV0o24LkY5RN02tzP618V/ZY=" providerId="None" clId="Web-{C3861F2F-D4E5-4AE9-9DBA-4CD0F7413A83}"/>
    <pc:docChg chg="modSld">
      <pc:chgData name="Natalie Jensen" userId="IVjqLuJmSCxeAj+ZLWokV0o24LkY5RN02tzP618V/ZY=" providerId="None" clId="Web-{C3861F2F-D4E5-4AE9-9DBA-4CD0F7413A83}" dt="2020-09-18T20:16:11.231" v="123" actId="20577"/>
      <pc:docMkLst>
        <pc:docMk/>
      </pc:docMkLst>
      <pc:sldChg chg="delSp">
        <pc:chgData name="Natalie Jensen" userId="IVjqLuJmSCxeAj+ZLWokV0o24LkY5RN02tzP618V/ZY=" providerId="None" clId="Web-{C3861F2F-D4E5-4AE9-9DBA-4CD0F7413A83}" dt="2020-09-18T20:04:02.657" v="0"/>
        <pc:sldMkLst>
          <pc:docMk/>
          <pc:sldMk cId="2531111331" sldId="379"/>
        </pc:sldMkLst>
        <pc:picChg chg="del">
          <ac:chgData name="Natalie Jensen" userId="IVjqLuJmSCxeAj+ZLWokV0o24LkY5RN02tzP618V/ZY=" providerId="None" clId="Web-{C3861F2F-D4E5-4AE9-9DBA-4CD0F7413A83}" dt="2020-09-18T20:04:02.657" v="0"/>
          <ac:picMkLst>
            <pc:docMk/>
            <pc:sldMk cId="2531111331" sldId="379"/>
            <ac:picMk id="5" creationId="{1A6F081A-2D22-4FC7-A95B-895959A7276D}"/>
          </ac:picMkLst>
        </pc:picChg>
      </pc:sldChg>
      <pc:sldChg chg="addSp modSp">
        <pc:chgData name="Natalie Jensen" userId="IVjqLuJmSCxeAj+ZLWokV0o24LkY5RN02tzP618V/ZY=" providerId="None" clId="Web-{C3861F2F-D4E5-4AE9-9DBA-4CD0F7413A83}" dt="2020-09-18T20:16:11.231" v="122" actId="20577"/>
        <pc:sldMkLst>
          <pc:docMk/>
          <pc:sldMk cId="3239686020" sldId="385"/>
        </pc:sldMkLst>
        <pc:spChg chg="mod">
          <ac:chgData name="Natalie Jensen" userId="IVjqLuJmSCxeAj+ZLWokV0o24LkY5RN02tzP618V/ZY=" providerId="None" clId="Web-{C3861F2F-D4E5-4AE9-9DBA-4CD0F7413A83}" dt="2020-09-18T20:08:04.265" v="51" actId="20577"/>
          <ac:spMkLst>
            <pc:docMk/>
            <pc:sldMk cId="3239686020" sldId="385"/>
            <ac:spMk id="8" creationId="{ACA9C4DB-171B-4916-8E28-6B8EB4A5682C}"/>
          </ac:spMkLst>
        </pc:spChg>
        <pc:spChg chg="add mod">
          <ac:chgData name="Natalie Jensen" userId="IVjqLuJmSCxeAj+ZLWokV0o24LkY5RN02tzP618V/ZY=" providerId="None" clId="Web-{C3861F2F-D4E5-4AE9-9DBA-4CD0F7413A83}" dt="2020-09-18T20:16:11.231" v="122" actId="20577"/>
          <ac:spMkLst>
            <pc:docMk/>
            <pc:sldMk cId="3239686020" sldId="385"/>
            <ac:spMk id="10" creationId="{9C1E664F-FB0B-406A-976D-ECBBCDCC7E18}"/>
          </ac:spMkLst>
        </pc:spChg>
      </pc:sldChg>
    </pc:docChg>
  </pc:docChgLst>
  <pc:docChgLst>
    <pc:chgData clId="Web-{27051FAB-1656-43FD-A677-A3FB71264874}"/>
    <pc:docChg chg="modSld">
      <pc:chgData name="" userId="" providerId="" clId="Web-{27051FAB-1656-43FD-A677-A3FB71264874}" dt="2020-05-14T21:49:33.422" v="4" actId="1076"/>
      <pc:docMkLst>
        <pc:docMk/>
      </pc:docMkLst>
      <pc:sldChg chg="modSp">
        <pc:chgData name="" userId="" providerId="" clId="Web-{27051FAB-1656-43FD-A677-A3FB71264874}" dt="2020-05-14T21:49:33.422" v="4" actId="1076"/>
        <pc:sldMkLst>
          <pc:docMk/>
          <pc:sldMk cId="971688342" sldId="339"/>
        </pc:sldMkLst>
        <pc:spChg chg="mod">
          <ac:chgData name="" userId="" providerId="" clId="Web-{27051FAB-1656-43FD-A677-A3FB71264874}" dt="2020-05-14T21:49:33.422" v="4" actId="1076"/>
          <ac:spMkLst>
            <pc:docMk/>
            <pc:sldMk cId="971688342" sldId="339"/>
            <ac:spMk id="20" creationId="{DDAB5124-75B3-4525-8EC8-5837A3BEDA8B}"/>
          </ac:spMkLst>
        </pc:spChg>
        <pc:spChg chg="mod">
          <ac:chgData name="" userId="" providerId="" clId="Web-{27051FAB-1656-43FD-A677-A3FB71264874}" dt="2020-05-14T21:48:03.282" v="3" actId="20577"/>
          <ac:spMkLst>
            <pc:docMk/>
            <pc:sldMk cId="971688342" sldId="339"/>
            <ac:spMk id="21" creationId="{C6D1BE3D-0557-4CA2-A051-7C1C266EFE4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D485-F705-4F35-8CE7-FFEC940060F3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9C375-59C7-4872-BE1D-D6F92B6BD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6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5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Screenshot of quarter tab in the master 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50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8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19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43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/>
              </a:rPr>
              <a:t>Blurb about using overall % for approval rate</a:t>
            </a:r>
          </a:p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1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55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Show picture of guide or show where they can find it on website?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5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/>
              </a:rPr>
              <a:t>Blurb about using overall % for approval rate</a:t>
            </a:r>
          </a:p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61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62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Wrap up slide and FAQ section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7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 NOT MOVE GREEN TRIANGLE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17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Wrap up slide and FAQ section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57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0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/>
              <a:t>Definition of Prescreen:</a:t>
            </a:r>
          </a:p>
          <a:p>
            <a:pPr>
              <a:defRPr/>
            </a:pPr>
            <a:r>
              <a:rPr lang="en-US" dirty="0"/>
              <a:t>Updated Materials on website, reach out to PM</a:t>
            </a:r>
          </a:p>
          <a:p>
            <a:pPr>
              <a:defRPr/>
            </a:pPr>
            <a:r>
              <a:rPr lang="en-US" dirty="0"/>
              <a:t>Examples of instances where a client is prescreened multiple times? Ex: you do a virtual event and go through prescreen questions with all participants, then each participant goes through a CF application, each student would have been prescreened twice?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7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Insert picture of Prescreen Tab of Master 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48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/>
              </a:rPr>
              <a:t>Counting prescreens through Referral URL:</a:t>
            </a:r>
            <a:endParaRPr lang="en-US" dirty="0">
              <a:cs typeface="Calibri"/>
            </a:endParaRPr>
          </a:p>
          <a:p>
            <a:pPr>
              <a:defRPr/>
            </a:pPr>
            <a:r>
              <a:rPr lang="en-US">
                <a:cs typeface="Calibri"/>
              </a:rPr>
              <a:t>-each Referral URL app counts as a prescreen</a:t>
            </a:r>
          </a:p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r>
              <a:rPr lang="en-US"/>
              <a:t>Definition of Partnership:</a:t>
            </a:r>
          </a:p>
          <a:p>
            <a:pPr>
              <a:defRPr/>
            </a:pPr>
            <a:r>
              <a:rPr lang="en-US"/>
              <a:t>Explain how you can count multiple meetings or trainings with the same partner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0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Insert picture of Partnership Tab of Master 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77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C375-59C7-4872-BE1D-D6F92B6BDC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8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019616" y="721995"/>
            <a:ext cx="910907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</a:pPr>
            <a:r>
              <a:rPr lang="en-US" sz="4200" spc="210" dirty="0">
                <a:solidFill>
                  <a:srgbClr val="FFFFFF"/>
                </a:solidFill>
                <a:latin typeface="League Spartan"/>
              </a:rPr>
              <a:t>CALFRESH OUTREACH </a:t>
            </a:r>
          </a:p>
          <a:p>
            <a:pPr algn="ctr">
              <a:lnSpc>
                <a:spcPts val="5082"/>
              </a:lnSpc>
            </a:pPr>
            <a:r>
              <a:rPr lang="en-US" sz="3600" spc="210" dirty="0">
                <a:solidFill>
                  <a:srgbClr val="FFFFFF"/>
                </a:solidFill>
                <a:latin typeface="League Spartan"/>
              </a:rPr>
              <a:t>FAR NORTH &amp; HIGHER ED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83976" y="2781102"/>
            <a:ext cx="8980358" cy="128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0"/>
              </a:lnSpc>
            </a:pPr>
            <a:r>
              <a:rPr lang="en-US" sz="3600" b="1" spc="179" dirty="0">
                <a:solidFill>
                  <a:srgbClr val="702B84"/>
                </a:solidFill>
                <a:latin typeface="+mj-lt"/>
                <a:ea typeface="Roboto" panose="020B0604020202020204" charset="0"/>
              </a:rPr>
              <a:t>Year 3 Program Reporting Updates Webinar</a:t>
            </a:r>
            <a:endParaRPr lang="en-US" sz="3600" b="1" spc="179" dirty="0">
              <a:solidFill>
                <a:srgbClr val="702B84"/>
              </a:solidFill>
              <a:latin typeface="+mj-lt"/>
              <a:ea typeface="Roboto" panose="020B0604020202020204" charset="0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F2BDB-13E8-40A3-A2E1-B31569270869}"/>
              </a:ext>
            </a:extLst>
          </p:cNvPr>
          <p:cNvSpPr txBox="1"/>
          <p:nvPr/>
        </p:nvSpPr>
        <p:spPr>
          <a:xfrm>
            <a:off x="2636038" y="4114800"/>
            <a:ext cx="7783104" cy="2439129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2200" i="1" dirty="0"/>
              <a:t>We will be starting in just a few minutes</a:t>
            </a:r>
          </a:p>
          <a:p>
            <a:pPr algn="ctr">
              <a:buClr>
                <a:srgbClr val="C00000"/>
              </a:buClr>
            </a:pPr>
            <a:endParaRPr lang="en-US" sz="2200" i="1" dirty="0"/>
          </a:p>
          <a:p>
            <a:pPr algn="ctr">
              <a:buClr>
                <a:srgbClr val="C00000"/>
              </a:buClr>
            </a:pPr>
            <a:r>
              <a:rPr lang="en-US" sz="2200" i="1" dirty="0"/>
              <a:t>If you are watching the webinar on your computer, but joined audio by phone, please mute your computer to avoid feedback </a:t>
            </a:r>
          </a:p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200" i="1" dirty="0"/>
          </a:p>
          <a:p>
            <a:pPr algn="ctr">
              <a:buClr>
                <a:srgbClr val="C00000"/>
              </a:buClr>
            </a:pPr>
            <a:r>
              <a:rPr lang="en-US" sz="2200" i="1" dirty="0"/>
              <a:t>Use the chat box for questions or troubleshooting at any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13175915" cy="2133601"/>
          </a:xfrm>
          <a:prstGeom prst="rect">
            <a:avLst/>
          </a:prstGeom>
          <a:solidFill>
            <a:srgbClr val="8BC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1913446" y="505159"/>
            <a:ext cx="910907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</a:pPr>
            <a:r>
              <a:rPr lang="en-US" sz="4400" b="1" spc="210" dirty="0">
                <a:solidFill>
                  <a:srgbClr val="FFFFFF"/>
                </a:solidFill>
                <a:latin typeface="+mj-lt"/>
              </a:rPr>
              <a:t>CalFresh Outreach Far North &amp; Higher Ed.</a:t>
            </a:r>
          </a:p>
        </p:txBody>
      </p:sp>
    </p:spTree>
    <p:extLst>
      <p:ext uri="{BB962C8B-B14F-4D97-AF65-F5344CB8AC3E}">
        <p14:creationId xmlns:p14="http://schemas.microsoft.com/office/powerpoint/2010/main" val="27040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413241A-3DDB-4871-A401-DA96C297C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03" y="228742"/>
            <a:ext cx="11838820" cy="6857717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49C4F9FA-BA73-4D05-815B-30F6D9B5B5E0}"/>
              </a:ext>
            </a:extLst>
          </p:cNvPr>
          <p:cNvSpPr/>
          <p:nvPr/>
        </p:nvSpPr>
        <p:spPr>
          <a:xfrm>
            <a:off x="4179045" y="6315491"/>
            <a:ext cx="182095" cy="4707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solidFill>
            <a:srgbClr val="AF2A30"/>
          </a:solidFill>
          <a:ln>
            <a:solidFill>
              <a:srgbClr val="AF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8" y="0"/>
            <a:ext cx="13004152" cy="1447800"/>
          </a:xfrm>
          <a:prstGeom prst="rect">
            <a:avLst/>
          </a:prstGeom>
          <a:solidFill>
            <a:srgbClr val="8BC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27740" y="6329082"/>
            <a:ext cx="1300415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87742" y="352131"/>
            <a:ext cx="12145437" cy="83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6"/>
              </a:lnSpc>
            </a:pPr>
            <a:r>
              <a:rPr lang="en-US" sz="5400" b="1" spc="280">
                <a:solidFill>
                  <a:schemeClr val="bg1"/>
                </a:solidFill>
                <a:latin typeface="+mj-lt"/>
              </a:rPr>
              <a:t>Quarter Tab - Applications Submitted</a:t>
            </a:r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997AF6-F57B-438E-AD2C-CF2863BEE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" y="1750026"/>
            <a:ext cx="12987547" cy="1806150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713E329C-06F9-47B9-AF0B-3BF2D71FC87E}"/>
              </a:ext>
            </a:extLst>
          </p:cNvPr>
          <p:cNvSpPr txBox="1"/>
          <p:nvPr/>
        </p:nvSpPr>
        <p:spPr>
          <a:xfrm>
            <a:off x="807210" y="4105341"/>
            <a:ext cx="11386434" cy="13181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Tracking applications submitted in the quarter tabs of the master log may or may not be required depending on how they are submitted.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85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88811" y="368449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832724" y="6526945"/>
            <a:ext cx="4109" cy="640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55859" y="255967"/>
            <a:ext cx="10583731" cy="92333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5400"/>
              <a:t>Quarter Tab - Applications Submitted</a:t>
            </a:r>
            <a:endParaRPr lang="en-US" sz="5400" err="1">
              <a:cs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01808" y="1358742"/>
            <a:ext cx="4409968" cy="197017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/>
              </a:rPr>
              <a:t>If you submit applications through your GetCalFresh assistor sign in or Referral URL: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745DF85-E9DE-4E4B-8B08-10AC86B02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8" y="6656405"/>
            <a:ext cx="1307923" cy="51863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194E596-0F20-421E-816C-21214BC53BE0}"/>
              </a:ext>
            </a:extLst>
          </p:cNvPr>
          <p:cNvCxnSpPr/>
          <p:nvPr/>
        </p:nvCxnSpPr>
        <p:spPr>
          <a:xfrm>
            <a:off x="1618101" y="6687554"/>
            <a:ext cx="3028" cy="491675"/>
          </a:xfrm>
          <a:prstGeom prst="straightConnector1">
            <a:avLst/>
          </a:prstGeom>
          <a:ln w="12700">
            <a:solidFill>
              <a:srgbClr val="009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680623E1-9349-4B47-A1E7-244665096C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077"/>
          <a:stretch/>
        </p:blipFill>
        <p:spPr>
          <a:xfrm>
            <a:off x="1677411" y="6656596"/>
            <a:ext cx="586810" cy="561425"/>
          </a:xfrm>
          <a:prstGeom prst="rect">
            <a:avLst/>
          </a:prstGeom>
        </p:spPr>
      </p:pic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7FED8F54-9AC7-4CC5-BCFE-54730245A70D}"/>
              </a:ext>
            </a:extLst>
          </p:cNvPr>
          <p:cNvSpPr/>
          <p:nvPr/>
        </p:nvSpPr>
        <p:spPr>
          <a:xfrm>
            <a:off x="7251419" y="1358742"/>
            <a:ext cx="4409968" cy="197017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Calibri"/>
              </a:rPr>
              <a:t>If you submit applications through C4Yourself, </a:t>
            </a:r>
            <a:r>
              <a:rPr lang="en-US" sz="2800">
                <a:solidFill>
                  <a:schemeClr val="bg1"/>
                </a:solidFill>
                <a:cs typeface="Calibri"/>
              </a:rPr>
              <a:t>CalWIN, YBN, Paper, or </a:t>
            </a:r>
            <a:r>
              <a:rPr lang="en-US" sz="2800" dirty="0">
                <a:solidFill>
                  <a:schemeClr val="bg1"/>
                </a:solidFill>
                <a:cs typeface="Calibri"/>
              </a:rPr>
              <a:t>county worker: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92FA639D-DA87-4531-B80E-EAC1381383F1}"/>
              </a:ext>
            </a:extLst>
          </p:cNvPr>
          <p:cNvSpPr/>
          <p:nvPr/>
        </p:nvSpPr>
        <p:spPr>
          <a:xfrm>
            <a:off x="7252211" y="4188171"/>
            <a:ext cx="4409968" cy="1970178"/>
          </a:xfrm>
          <a:prstGeom prst="roundRect">
            <a:avLst/>
          </a:prstGeom>
          <a:solidFill>
            <a:srgbClr val="00944D"/>
          </a:solidFill>
          <a:ln w="76200">
            <a:solidFill>
              <a:srgbClr val="009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You </a:t>
            </a:r>
            <a:r>
              <a:rPr lang="en-US" sz="2800" u="sng" dirty="0">
                <a:solidFill>
                  <a:schemeClr val="bg1"/>
                </a:solidFill>
                <a:ea typeface="+mn-lt"/>
                <a:cs typeface="+mn-lt"/>
              </a:rPr>
              <a:t>MUST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enter applications into the quarter tab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E47E35B2-6A3C-4FA1-B496-AEB07FBD2922}"/>
              </a:ext>
            </a:extLst>
          </p:cNvPr>
          <p:cNvSpPr/>
          <p:nvPr/>
        </p:nvSpPr>
        <p:spPr>
          <a:xfrm>
            <a:off x="1307094" y="4188963"/>
            <a:ext cx="4409968" cy="1970178"/>
          </a:xfrm>
          <a:prstGeom prst="roundRect">
            <a:avLst/>
          </a:prstGeom>
          <a:solidFill>
            <a:srgbClr val="00944D"/>
          </a:solidFill>
          <a:ln w="76200">
            <a:solidFill>
              <a:srgbClr val="009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You are </a:t>
            </a:r>
            <a:r>
              <a:rPr lang="en-US" sz="2800" u="sng" dirty="0">
                <a:solidFill>
                  <a:schemeClr val="bg1"/>
                </a:solidFill>
                <a:ea typeface="+mn-lt"/>
                <a:cs typeface="+mn-lt"/>
              </a:rPr>
              <a:t>NOT REQUIRED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 to input the applications into the quarter tab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834AA3E-F3D7-4092-9236-2C425DD7090D}"/>
              </a:ext>
            </a:extLst>
          </p:cNvPr>
          <p:cNvSpPr/>
          <p:nvPr/>
        </p:nvSpPr>
        <p:spPr>
          <a:xfrm>
            <a:off x="3258265" y="3424110"/>
            <a:ext cx="484909" cy="67946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5FDE883B-6650-481F-958B-C1A005E4A14C}"/>
              </a:ext>
            </a:extLst>
          </p:cNvPr>
          <p:cNvSpPr/>
          <p:nvPr/>
        </p:nvSpPr>
        <p:spPr>
          <a:xfrm>
            <a:off x="9204966" y="3424902"/>
            <a:ext cx="484909" cy="67946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7400C269-412D-48FC-9A65-DEF0BF2852D5}"/>
              </a:ext>
            </a:extLst>
          </p:cNvPr>
          <p:cNvSpPr/>
          <p:nvPr/>
        </p:nvSpPr>
        <p:spPr>
          <a:xfrm>
            <a:off x="1565124" y="4168019"/>
            <a:ext cx="3889828" cy="200297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solidFill>
            <a:srgbClr val="AF2A30"/>
          </a:solidFill>
          <a:ln>
            <a:solidFill>
              <a:srgbClr val="AF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8" y="0"/>
            <a:ext cx="13004152" cy="1447800"/>
          </a:xfrm>
          <a:prstGeom prst="rect">
            <a:avLst/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27740" y="6329082"/>
            <a:ext cx="1300415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87742" y="352131"/>
            <a:ext cx="12145437" cy="83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6"/>
              </a:lnSpc>
            </a:pPr>
            <a:r>
              <a:rPr lang="en-US" sz="5400" b="1" spc="280">
                <a:solidFill>
                  <a:schemeClr val="bg1"/>
                </a:solidFill>
                <a:latin typeface="+mj-lt"/>
              </a:rPr>
              <a:t>Quarter Tab - Verifications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72E74-C55E-4259-99FF-D7153FF26FA2}"/>
              </a:ext>
            </a:extLst>
          </p:cNvPr>
          <p:cNvSpPr txBox="1"/>
          <p:nvPr/>
        </p:nvSpPr>
        <p:spPr>
          <a:xfrm>
            <a:off x="312493" y="4860149"/>
            <a:ext cx="12503851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cs typeface="Calibri"/>
              </a:rPr>
              <a:t>Please report any verifications (SAR7 or RE) submitted on behalf of a client in the quarter tab.</a:t>
            </a:r>
            <a:endParaRPr lang="en-US" b="1">
              <a:cs typeface="Calibri"/>
            </a:endParaRPr>
          </a:p>
        </p:txBody>
      </p:sp>
      <p:pic>
        <p:nvPicPr>
          <p:cNvPr id="3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4D1D8A-1415-4A17-B906-23F520733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" y="1474219"/>
            <a:ext cx="12987547" cy="30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4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366725"/>
            <a:ext cx="10312400" cy="0"/>
          </a:xfrm>
          <a:prstGeom prst="line">
            <a:avLst/>
          </a:prstGeom>
          <a:ln w="76200">
            <a:solidFill>
              <a:srgbClr val="009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133;p29"/>
          <p:cNvSpPr txBox="1"/>
          <p:nvPr/>
        </p:nvSpPr>
        <p:spPr>
          <a:xfrm>
            <a:off x="4661082" y="1366725"/>
            <a:ext cx="2994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6600" y="228600"/>
            <a:ext cx="415309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/>
              <a:t>Follow-ups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6426" y="1826155"/>
            <a:ext cx="9741876" cy="4549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/>
              <a:t>California Department of Social Services (CDSS) has approved the use of an overall approval rate that is generated from monthly </a:t>
            </a:r>
            <a:r>
              <a:rPr lang="en-US" sz="2800" err="1"/>
              <a:t>CalWIN</a:t>
            </a:r>
            <a:r>
              <a:rPr lang="en-US" sz="2800" dirty="0"/>
              <a:t> custom state reports. </a:t>
            </a:r>
            <a:endParaRPr lang="en-US" sz="2800" dirty="0">
              <a:cs typeface="Calibri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You can do follow-ups in the following ways:</a:t>
            </a:r>
          </a:p>
          <a:p>
            <a:pPr marL="971550" lvl="1" indent="-51435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800" err="1">
                <a:cs typeface="Calibri"/>
              </a:rPr>
              <a:t>GetCalFresh</a:t>
            </a:r>
            <a:r>
              <a:rPr lang="en-US" sz="2800" dirty="0">
                <a:cs typeface="Calibri"/>
              </a:rPr>
              <a:t> case notes</a:t>
            </a:r>
          </a:p>
          <a:p>
            <a:pPr marL="971550" lvl="1" indent="-51435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800" dirty="0">
                <a:cs typeface="Calibri"/>
              </a:rPr>
              <a:t>External document</a:t>
            </a:r>
          </a:p>
          <a:p>
            <a:pPr marL="971550" lvl="1" indent="-51435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800">
                <a:cs typeface="Calibri"/>
              </a:rPr>
              <a:t>Master log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616C5F7-B1FC-4F89-8C17-FD2507AE5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89" y="6656405"/>
            <a:ext cx="1307923" cy="5186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E8621E-7CED-4AB4-B0C4-EE7A82FECCEE}"/>
              </a:ext>
            </a:extLst>
          </p:cNvPr>
          <p:cNvCxnSpPr/>
          <p:nvPr/>
        </p:nvCxnSpPr>
        <p:spPr>
          <a:xfrm>
            <a:off x="12203853" y="6697230"/>
            <a:ext cx="3028" cy="462647"/>
          </a:xfrm>
          <a:prstGeom prst="straightConnector1">
            <a:avLst/>
          </a:prstGeom>
          <a:ln w="12700">
            <a:solidFill>
              <a:srgbClr val="009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AAA7C8E5-B423-4E97-A86C-A35290CE70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077"/>
          <a:stretch/>
        </p:blipFill>
        <p:spPr>
          <a:xfrm>
            <a:off x="12263163" y="6637244"/>
            <a:ext cx="586810" cy="5614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9E4CB7-DA50-4252-9C1A-6D501ECA1787}"/>
              </a:ext>
            </a:extLst>
          </p:cNvPr>
          <p:cNvSpPr/>
          <p:nvPr/>
        </p:nvSpPr>
        <p:spPr>
          <a:xfrm>
            <a:off x="8598984" y="3282921"/>
            <a:ext cx="3818625" cy="1502912"/>
          </a:xfrm>
          <a:prstGeom prst="roundRect">
            <a:avLst/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a typeface="+mn-lt"/>
                <a:cs typeface="+mn-lt"/>
              </a:rPr>
              <a:t>You no longer need to report case notes or outcome data</a:t>
            </a:r>
            <a:endParaRPr lang="en-US" sz="28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655C78-B673-43C3-8640-C13286C1C4F0}"/>
              </a:ext>
            </a:extLst>
          </p:cNvPr>
          <p:cNvSpPr/>
          <p:nvPr/>
        </p:nvSpPr>
        <p:spPr>
          <a:xfrm>
            <a:off x="5727360" y="5278456"/>
            <a:ext cx="4140678" cy="1426234"/>
          </a:xfrm>
          <a:prstGeom prst="roundRect">
            <a:avLst/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ea typeface="+mn-lt"/>
                <a:cs typeface="+mn-lt"/>
              </a:rPr>
              <a:t>It is still important to conduct follow-ups with your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75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371600"/>
            <a:ext cx="10312400" cy="0"/>
          </a:xfrm>
          <a:prstGeom prst="line">
            <a:avLst/>
          </a:prstGeom>
          <a:ln w="76200">
            <a:solidFill>
              <a:srgbClr val="8BC5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133;p29"/>
          <p:cNvSpPr txBox="1"/>
          <p:nvPr/>
        </p:nvSpPr>
        <p:spPr>
          <a:xfrm>
            <a:off x="4661082" y="1366725"/>
            <a:ext cx="2994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6600" y="228600"/>
            <a:ext cx="696458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/>
              <a:t>Summary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7698" y="1815738"/>
            <a:ext cx="9470233" cy="47652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The master log is used to track the following contract deliverables: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Prescreens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Partnerships</a:t>
            </a:r>
          </a:p>
          <a:p>
            <a:pPr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Applications submitted via: C4Yourself, </a:t>
            </a:r>
            <a:r>
              <a:rPr lang="en-US" sz="2800" dirty="0" err="1">
                <a:ea typeface="+mn-lt"/>
                <a:cs typeface="+mn-lt"/>
              </a:rPr>
              <a:t>CalWIN</a:t>
            </a:r>
            <a:r>
              <a:rPr lang="en-US" sz="2800" dirty="0">
                <a:ea typeface="+mn-lt"/>
                <a:cs typeface="+mn-lt"/>
              </a:rPr>
              <a:t>, LRS, paper, or county worker</a:t>
            </a:r>
          </a:p>
          <a:p>
            <a:pPr indent="-45720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Verifications (SAR7 &amp; Recertification)</a:t>
            </a:r>
          </a:p>
          <a:p>
            <a:pPr>
              <a:lnSpc>
                <a:spcPct val="150000"/>
              </a:lnSpc>
            </a:pPr>
            <a:endParaRPr lang="en-US" sz="2800" dirty="0">
              <a:ea typeface="+mn-lt"/>
              <a:cs typeface="+mn-lt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0C4A895-4EC1-448E-AD67-668FD2308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89" y="6656405"/>
            <a:ext cx="1307923" cy="5186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5FC6C2-362A-4400-83E8-D189302161D1}"/>
              </a:ext>
            </a:extLst>
          </p:cNvPr>
          <p:cNvCxnSpPr/>
          <p:nvPr/>
        </p:nvCxnSpPr>
        <p:spPr>
          <a:xfrm>
            <a:off x="12203853" y="6697230"/>
            <a:ext cx="3028" cy="462647"/>
          </a:xfrm>
          <a:prstGeom prst="straightConnector1">
            <a:avLst/>
          </a:prstGeom>
          <a:ln w="12700">
            <a:solidFill>
              <a:srgbClr val="009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C63F4C0B-6C63-4FC8-B062-50DE82B54A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077"/>
          <a:stretch/>
        </p:blipFill>
        <p:spPr>
          <a:xfrm>
            <a:off x="12263163" y="6637244"/>
            <a:ext cx="586810" cy="561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9586E2-BC7B-4578-AC31-FE32F7EF2227}"/>
              </a:ext>
            </a:extLst>
          </p:cNvPr>
          <p:cNvSpPr txBox="1"/>
          <p:nvPr/>
        </p:nvSpPr>
        <p:spPr>
          <a:xfrm>
            <a:off x="2010924" y="6250729"/>
            <a:ext cx="78980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You are no longer required to report outcome data.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820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88811" y="368449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832724" y="6526945"/>
            <a:ext cx="4109" cy="640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97528" y="384076"/>
            <a:ext cx="9252340" cy="83099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4800" dirty="0"/>
              <a:t>Year 3 Master Log Instruction Guide </a:t>
            </a:r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52CB18E-2E28-48F5-81BF-9918DE0642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89" y="6656405"/>
            <a:ext cx="1307923" cy="51863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357FD6-C58C-4E95-B269-092C4760A787}"/>
              </a:ext>
            </a:extLst>
          </p:cNvPr>
          <p:cNvCxnSpPr/>
          <p:nvPr/>
        </p:nvCxnSpPr>
        <p:spPr>
          <a:xfrm>
            <a:off x="12203853" y="6697230"/>
            <a:ext cx="3028" cy="462647"/>
          </a:xfrm>
          <a:prstGeom prst="straightConnector1">
            <a:avLst/>
          </a:prstGeom>
          <a:ln w="12700">
            <a:solidFill>
              <a:srgbClr val="009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9BF6186F-AB69-4626-93B5-A44B34BBC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077"/>
          <a:stretch/>
        </p:blipFill>
        <p:spPr>
          <a:xfrm>
            <a:off x="12263163" y="6637244"/>
            <a:ext cx="586810" cy="561425"/>
          </a:xfrm>
          <a:prstGeom prst="rect">
            <a:avLst/>
          </a:prstGeom>
        </p:spPr>
      </p:pic>
      <p:pic>
        <p:nvPicPr>
          <p:cNvPr id="5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3C515C-051B-4295-A34E-FCA8AD943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889" y="1539969"/>
            <a:ext cx="4794551" cy="5326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111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366725"/>
            <a:ext cx="10312400" cy="0"/>
          </a:xfrm>
          <a:prstGeom prst="line">
            <a:avLst/>
          </a:prstGeom>
          <a:ln w="76200">
            <a:solidFill>
              <a:srgbClr val="009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133;p29"/>
          <p:cNvSpPr txBox="1"/>
          <p:nvPr/>
        </p:nvSpPr>
        <p:spPr>
          <a:xfrm>
            <a:off x="4661082" y="1366725"/>
            <a:ext cx="2994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099" y="239248"/>
            <a:ext cx="1031326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/>
              <a:t>Reporting Timeline FFY 2020-2021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6426" y="2369205"/>
            <a:ext cx="9741876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cs typeface="Calibri"/>
              </a:rPr>
              <a:t>Quarter 1 (October-December 2020) </a:t>
            </a:r>
            <a:r>
              <a:rPr lang="en-US" sz="2800" b="1" dirty="0">
                <a:cs typeface="Calibri"/>
              </a:rPr>
              <a:t>due January 15</a:t>
            </a:r>
            <a:r>
              <a:rPr lang="en-US" sz="2800" b="1" baseline="30000" dirty="0">
                <a:cs typeface="Calibri"/>
              </a:rPr>
              <a:t>th</a:t>
            </a:r>
            <a:r>
              <a:rPr lang="en-US" sz="2800" b="1" dirty="0">
                <a:cs typeface="Calibri"/>
              </a:rPr>
              <a:t> </a:t>
            </a:r>
            <a:endParaRPr lang="en-US" sz="2800" dirty="0">
              <a:ea typeface="+mn-lt"/>
              <a:cs typeface="+mn-lt"/>
            </a:endParaRPr>
          </a:p>
          <a:p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cs typeface="Calibri"/>
              </a:rPr>
              <a:t>Quarter 2 (January- March 2021) </a:t>
            </a:r>
            <a:r>
              <a:rPr lang="en-US" sz="2800" b="1" dirty="0">
                <a:cs typeface="Calibri"/>
              </a:rPr>
              <a:t>due April 15</a:t>
            </a:r>
            <a:r>
              <a:rPr lang="en-US" sz="2800" b="1" baseline="30000" dirty="0">
                <a:cs typeface="Calibri"/>
              </a:rPr>
              <a:t>th</a:t>
            </a:r>
            <a:r>
              <a:rPr lang="en-US" sz="2800" dirty="0">
                <a:cs typeface="Calibri"/>
              </a:rPr>
              <a:t> </a:t>
            </a:r>
            <a:endParaRPr lang="en-US" sz="2800" dirty="0">
              <a:ea typeface="+mn-lt"/>
              <a:cs typeface="+mn-lt"/>
            </a:endParaRPr>
          </a:p>
          <a:p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cs typeface="Calibri"/>
              </a:rPr>
              <a:t>Quarter 3 (April-June 2021) </a:t>
            </a:r>
            <a:r>
              <a:rPr lang="en-US" sz="2800" b="1" dirty="0">
                <a:cs typeface="Calibri"/>
              </a:rPr>
              <a:t>due July 15</a:t>
            </a:r>
            <a:r>
              <a:rPr lang="en-US" sz="2800" b="1" baseline="30000" dirty="0">
                <a:cs typeface="Calibri"/>
              </a:rPr>
              <a:t>th</a:t>
            </a:r>
            <a:r>
              <a:rPr lang="en-US" sz="2800" b="1" dirty="0">
                <a:cs typeface="Calibri"/>
              </a:rPr>
              <a:t> </a:t>
            </a:r>
            <a:endParaRPr lang="en-US" sz="2800" dirty="0">
              <a:ea typeface="+mn-lt"/>
              <a:cs typeface="+mn-lt"/>
            </a:endParaRPr>
          </a:p>
          <a:p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cs typeface="Calibri"/>
              </a:rPr>
              <a:t>Quarter 4 (July-September 2021) </a:t>
            </a:r>
            <a:r>
              <a:rPr lang="en-US" sz="2800" b="1" dirty="0">
                <a:cs typeface="Calibri"/>
              </a:rPr>
              <a:t>due October 15</a:t>
            </a:r>
            <a:r>
              <a:rPr lang="en-US" sz="2800" b="1" baseline="30000" dirty="0">
                <a:cs typeface="Calibri"/>
              </a:rPr>
              <a:t>th</a:t>
            </a:r>
            <a:r>
              <a:rPr lang="en-US" sz="2800" b="1" dirty="0">
                <a:cs typeface="Calibri"/>
              </a:rPr>
              <a:t> </a:t>
            </a:r>
            <a:endParaRPr lang="en-US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616C5F7-B1FC-4F89-8C17-FD2507AE5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89" y="6656405"/>
            <a:ext cx="1307923" cy="5186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E8621E-7CED-4AB4-B0C4-EE7A82FECCEE}"/>
              </a:ext>
            </a:extLst>
          </p:cNvPr>
          <p:cNvCxnSpPr/>
          <p:nvPr/>
        </p:nvCxnSpPr>
        <p:spPr>
          <a:xfrm>
            <a:off x="12203853" y="6697230"/>
            <a:ext cx="3028" cy="462647"/>
          </a:xfrm>
          <a:prstGeom prst="straightConnector1">
            <a:avLst/>
          </a:prstGeom>
          <a:ln w="12700">
            <a:solidFill>
              <a:srgbClr val="009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AAA7C8E5-B423-4E97-A86C-A35290CE70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077"/>
          <a:stretch/>
        </p:blipFill>
        <p:spPr>
          <a:xfrm>
            <a:off x="12263163" y="6637244"/>
            <a:ext cx="586810" cy="56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5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1371600"/>
            <a:ext cx="10312400" cy="0"/>
          </a:xfrm>
          <a:prstGeom prst="line">
            <a:avLst/>
          </a:prstGeom>
          <a:ln w="76200">
            <a:solidFill>
              <a:srgbClr val="8BC5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133;p29"/>
          <p:cNvSpPr txBox="1"/>
          <p:nvPr/>
        </p:nvSpPr>
        <p:spPr>
          <a:xfrm>
            <a:off x="4661082" y="1366725"/>
            <a:ext cx="2994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6600" y="228600"/>
            <a:ext cx="696458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cs typeface="Calibri"/>
              </a:rPr>
              <a:t>Online Narrative Form </a:t>
            </a:r>
            <a:endParaRPr lang="en-US" sz="5400" dirty="0"/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0C4A895-4EC1-448E-AD67-668FD2308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89" y="6656405"/>
            <a:ext cx="1307923" cy="5186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5FC6C2-362A-4400-83E8-D189302161D1}"/>
              </a:ext>
            </a:extLst>
          </p:cNvPr>
          <p:cNvCxnSpPr/>
          <p:nvPr/>
        </p:nvCxnSpPr>
        <p:spPr>
          <a:xfrm>
            <a:off x="12203853" y="6697230"/>
            <a:ext cx="3028" cy="462647"/>
          </a:xfrm>
          <a:prstGeom prst="straightConnector1">
            <a:avLst/>
          </a:prstGeom>
          <a:ln w="12700">
            <a:solidFill>
              <a:srgbClr val="009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C63F4C0B-6C63-4FC8-B062-50DE82B54A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077"/>
          <a:stretch/>
        </p:blipFill>
        <p:spPr>
          <a:xfrm>
            <a:off x="12263163" y="6637244"/>
            <a:ext cx="586810" cy="561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2816F7-FC93-4021-B47B-0ED36313441B}"/>
              </a:ext>
            </a:extLst>
          </p:cNvPr>
          <p:cNvSpPr txBox="1"/>
          <p:nvPr/>
        </p:nvSpPr>
        <p:spPr>
          <a:xfrm>
            <a:off x="637329" y="2161884"/>
            <a:ext cx="771625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800" dirty="0">
                <a:cs typeface="Arial"/>
              </a:rPr>
              <a:t>The mid-year narrative is due Q2​</a:t>
            </a:r>
          </a:p>
          <a:p>
            <a:pPr>
              <a:buChar char="•"/>
            </a:pPr>
            <a:endParaRPr lang="en-US" sz="2800" dirty="0">
              <a:cs typeface="Arial"/>
            </a:endParaRPr>
          </a:p>
          <a:p>
            <a:pPr>
              <a:buChar char="•"/>
            </a:pPr>
            <a:r>
              <a:rPr lang="en-US" sz="2800" dirty="0">
                <a:cs typeface="Arial"/>
              </a:rPr>
              <a:t>The end-year narrative is due Q4</a:t>
            </a:r>
          </a:p>
        </p:txBody>
      </p:sp>
      <p:pic>
        <p:nvPicPr>
          <p:cNvPr id="6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B31C3CF-503B-498C-8D41-D8C2827DE8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58" t="-834" r="22201" b="389"/>
          <a:stretch/>
        </p:blipFill>
        <p:spPr>
          <a:xfrm>
            <a:off x="6416175" y="2275327"/>
            <a:ext cx="4417528" cy="3952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765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A6723B-980E-41A1-8418-A9A7D8BF7B53}"/>
              </a:ext>
            </a:extLst>
          </p:cNvPr>
          <p:cNvSpPr/>
          <p:nvPr/>
        </p:nvSpPr>
        <p:spPr>
          <a:xfrm>
            <a:off x="2851082" y="2245640"/>
            <a:ext cx="7289794" cy="2808697"/>
          </a:xfrm>
          <a:prstGeom prst="roundRect">
            <a:avLst/>
          </a:prstGeom>
          <a:noFill/>
          <a:ln w="57150">
            <a:solidFill>
              <a:srgbClr val="8BC53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F3AF4-3AA0-4F82-BDE1-7553F07D2063}"/>
              </a:ext>
            </a:extLst>
          </p:cNvPr>
          <p:cNvSpPr/>
          <p:nvPr/>
        </p:nvSpPr>
        <p:spPr>
          <a:xfrm>
            <a:off x="3177515" y="2572165"/>
            <a:ext cx="6626720" cy="2145625"/>
          </a:xfrm>
          <a:prstGeom prst="roundRect">
            <a:avLst/>
          </a:prstGeom>
          <a:solidFill>
            <a:srgbClr val="AF2A30"/>
          </a:solidFill>
          <a:ln>
            <a:solidFill>
              <a:srgbClr val="AF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74BD5A6-2FB0-47E5-B42B-90992F84BD7E}"/>
              </a:ext>
            </a:extLst>
          </p:cNvPr>
          <p:cNvSpPr txBox="1"/>
          <p:nvPr/>
        </p:nvSpPr>
        <p:spPr>
          <a:xfrm>
            <a:off x="4607033" y="3295161"/>
            <a:ext cx="4338619" cy="693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82"/>
              </a:lnSpc>
            </a:pPr>
            <a:r>
              <a:rPr lang="en-US" sz="6000" b="1" spc="210" dirty="0">
                <a:solidFill>
                  <a:srgbClr val="FFFFFF"/>
                </a:solidFill>
                <a:cs typeface="Calibri"/>
              </a:rPr>
              <a:t>Quiz Time! </a:t>
            </a:r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2A65609-BF5E-44AC-8FD8-4810E91DA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89" y="6656405"/>
            <a:ext cx="1307923" cy="51863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FBA056-EEBF-4C6B-B221-D03D4D42C5AD}"/>
              </a:ext>
            </a:extLst>
          </p:cNvPr>
          <p:cNvCxnSpPr/>
          <p:nvPr/>
        </p:nvCxnSpPr>
        <p:spPr>
          <a:xfrm>
            <a:off x="12203853" y="6697230"/>
            <a:ext cx="3028" cy="462647"/>
          </a:xfrm>
          <a:prstGeom prst="straightConnector1">
            <a:avLst/>
          </a:prstGeom>
          <a:ln w="12700">
            <a:solidFill>
              <a:srgbClr val="009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64326938-CDA3-4BA6-AE6A-F6934B08B6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077"/>
          <a:stretch/>
        </p:blipFill>
        <p:spPr>
          <a:xfrm>
            <a:off x="12263163" y="6637244"/>
            <a:ext cx="586810" cy="56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5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019616" y="721995"/>
            <a:ext cx="910907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</a:pPr>
            <a:r>
              <a:rPr lang="en-US" sz="4200" spc="210" dirty="0">
                <a:solidFill>
                  <a:srgbClr val="FFFFFF"/>
                </a:solidFill>
                <a:latin typeface="League Spartan"/>
              </a:rPr>
              <a:t>CALFRESH OUTREACH </a:t>
            </a:r>
          </a:p>
          <a:p>
            <a:pPr algn="ctr">
              <a:lnSpc>
                <a:spcPts val="5082"/>
              </a:lnSpc>
            </a:pPr>
            <a:r>
              <a:rPr lang="en-US" sz="3600" spc="210" dirty="0">
                <a:solidFill>
                  <a:srgbClr val="FFFFFF"/>
                </a:solidFill>
                <a:latin typeface="League Spartan"/>
              </a:rPr>
              <a:t>FAR NORTH &amp; HIGHER ED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5000" y="5030864"/>
            <a:ext cx="5312615" cy="849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79"/>
              </a:lnSpc>
            </a:pPr>
            <a:r>
              <a:rPr lang="en-US" sz="2200" b="1" spc="120" dirty="0"/>
              <a:t>Facilitators</a:t>
            </a:r>
          </a:p>
          <a:p>
            <a:pPr>
              <a:lnSpc>
                <a:spcPts val="3479"/>
              </a:lnSpc>
            </a:pPr>
            <a:r>
              <a:rPr lang="en-US" sz="2200" spc="120" dirty="0"/>
              <a:t>Emily Foxworthy and Aaron Kunst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3594" y="2873123"/>
            <a:ext cx="5974144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20"/>
              </a:lnSpc>
            </a:pPr>
            <a:r>
              <a:rPr lang="en-US" sz="3600" b="1" spc="179" dirty="0">
                <a:latin typeface="+mj-lt"/>
                <a:ea typeface="Roboto" panose="020B0604020202020204" charset="0"/>
              </a:rPr>
              <a:t>Promotional Materials and CalFresh Branding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4692" y="3010071"/>
            <a:ext cx="3796833" cy="987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0" y="1520934"/>
            <a:ext cx="2549092" cy="1018222"/>
          </a:xfrm>
          <a:prstGeom prst="rect">
            <a:avLst/>
          </a:prstGeom>
        </p:spPr>
      </p:pic>
      <p:pic>
        <p:nvPicPr>
          <p:cNvPr id="14" name="Picture 2" descr="https://dl.boxcloud.com/api/2.0/internal_files/183463018767/versions/194458963215/representations/jpg_paged_2048x2048/content/1.jpg?access_token=1!Bk8BueMkuvxkqt1ax2peES8IZMtivguibh2lR_s6eSMYOuTfhoXGktgAoC0vqget_p3C-J43C0IoIMAm_IOgMHqy6rFpMGRBqOPGF_jwL5yTU3kHz_vdHWYFzrC0BLkHarlHKezncvb6ovvqOtgtvaOBin11dzCKBAQSTW5agiBiTwgkX4C2RI1KsD6ykBFM68nvl8P6MJp6mZsTrmSvKysuokauAPgxE2as1I3jsS10p_RD2vzgkU2lhlVS1QQYMM_qXO3rKXqOqbJg1S8KXzqt3kllBzIKfrk-ucB7ML22dcTvK0lXbq20jfVJpV27iqZiimQD3-y0V2Rdl2_h_tyay325jEJHLy_JdDytzpB6AOpAzRnQpsVAMBgT1mDZPeQhhkXNqdHpnD8P1hycAJb6DFm1Xufz_gwmtjizjGAyNHWgtT-036lZk9rAB51g9gss7AwKh7RzhGB65vWtXkp6nHTbyjMu3CiSs7zd6JQoNRoZJR7-tRZRDKEVs_w.&amp;box_client_name=box-content-preview&amp;box_client_version=1.48.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106" y="4579328"/>
            <a:ext cx="3180732" cy="89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r="18786"/>
          <a:stretch/>
        </p:blipFill>
        <p:spPr>
          <a:xfrm>
            <a:off x="0" y="-26937"/>
            <a:ext cx="8483600" cy="7348763"/>
          </a:xfrm>
          <a:custGeom>
            <a:avLst/>
            <a:gdLst>
              <a:gd name="connsiteX0" fmla="*/ 0 w 7955278"/>
              <a:gd name="connsiteY0" fmla="*/ 0 h 6858000"/>
              <a:gd name="connsiteX1" fmla="*/ 3208767 w 7955278"/>
              <a:gd name="connsiteY1" fmla="*/ 0 h 6858000"/>
              <a:gd name="connsiteX2" fmla="*/ 7955278 w 7955278"/>
              <a:gd name="connsiteY2" fmla="*/ 3874 h 6858000"/>
              <a:gd name="connsiteX3" fmla="*/ 5197867 w 7955278"/>
              <a:gd name="connsiteY3" fmla="*/ 6858000 h 6858000"/>
              <a:gd name="connsiteX4" fmla="*/ 0 w 79552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5278" h="6858000">
                <a:moveTo>
                  <a:pt x="0" y="0"/>
                </a:moveTo>
                <a:lnTo>
                  <a:pt x="3208767" y="0"/>
                </a:lnTo>
                <a:lnTo>
                  <a:pt x="7955278" y="3874"/>
                </a:lnTo>
                <a:lnTo>
                  <a:pt x="519786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Rectangle 7"/>
          <p:cNvSpPr/>
          <p:nvPr/>
        </p:nvSpPr>
        <p:spPr>
          <a:xfrm>
            <a:off x="0" y="-34217"/>
            <a:ext cx="8483600" cy="7348763"/>
          </a:xfrm>
          <a:custGeom>
            <a:avLst/>
            <a:gdLst>
              <a:gd name="connsiteX0" fmla="*/ 0 w 5185954"/>
              <a:gd name="connsiteY0" fmla="*/ 0 h 6866467"/>
              <a:gd name="connsiteX1" fmla="*/ 5185954 w 5185954"/>
              <a:gd name="connsiteY1" fmla="*/ 0 h 6866467"/>
              <a:gd name="connsiteX2" fmla="*/ 5185954 w 5185954"/>
              <a:gd name="connsiteY2" fmla="*/ 6866467 h 6866467"/>
              <a:gd name="connsiteX3" fmla="*/ 0 w 5185954"/>
              <a:gd name="connsiteY3" fmla="*/ 6866467 h 6866467"/>
              <a:gd name="connsiteX4" fmla="*/ 0 w 5185954"/>
              <a:gd name="connsiteY4" fmla="*/ 0 h 6866467"/>
              <a:gd name="connsiteX0" fmla="*/ 0 w 7916091"/>
              <a:gd name="connsiteY0" fmla="*/ 0 h 6866467"/>
              <a:gd name="connsiteX1" fmla="*/ 7916091 w 7916091"/>
              <a:gd name="connsiteY1" fmla="*/ 6531 h 6866467"/>
              <a:gd name="connsiteX2" fmla="*/ 5185954 w 7916091"/>
              <a:gd name="connsiteY2" fmla="*/ 6866467 h 6866467"/>
              <a:gd name="connsiteX3" fmla="*/ 0 w 7916091"/>
              <a:gd name="connsiteY3" fmla="*/ 6866467 h 6866467"/>
              <a:gd name="connsiteX4" fmla="*/ 0 w 7916091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6091" h="6866467">
                <a:moveTo>
                  <a:pt x="0" y="0"/>
                </a:moveTo>
                <a:lnTo>
                  <a:pt x="7916091" y="6531"/>
                </a:lnTo>
                <a:lnTo>
                  <a:pt x="5185954" y="6866467"/>
                </a:lnTo>
                <a:lnTo>
                  <a:pt x="0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AF2A3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19" name="Isosceles Triangle 30"/>
          <p:cNvSpPr/>
          <p:nvPr/>
        </p:nvSpPr>
        <p:spPr>
          <a:xfrm>
            <a:off x="5457896" y="5029502"/>
            <a:ext cx="3005879" cy="2536613"/>
          </a:xfrm>
          <a:custGeom>
            <a:avLst/>
            <a:gdLst>
              <a:gd name="connsiteX0" fmla="*/ 0 w 1817159"/>
              <a:gd name="connsiteY0" fmla="*/ 3268133 h 3268133"/>
              <a:gd name="connsiteX1" fmla="*/ 1817159 w 1817159"/>
              <a:gd name="connsiteY1" fmla="*/ 0 h 3268133"/>
              <a:gd name="connsiteX2" fmla="*/ 1817159 w 1817159"/>
              <a:gd name="connsiteY2" fmla="*/ 3268133 h 3268133"/>
              <a:gd name="connsiteX3" fmla="*/ 0 w 1817159"/>
              <a:gd name="connsiteY3" fmla="*/ 3268133 h 3268133"/>
              <a:gd name="connsiteX0" fmla="*/ 0 w 1817159"/>
              <a:gd name="connsiteY0" fmla="*/ 2536613 h 2536613"/>
              <a:gd name="connsiteX1" fmla="*/ 941947 w 1817159"/>
              <a:gd name="connsiteY1" fmla="*/ 0 h 2536613"/>
              <a:gd name="connsiteX2" fmla="*/ 1817159 w 1817159"/>
              <a:gd name="connsiteY2" fmla="*/ 2536613 h 2536613"/>
              <a:gd name="connsiteX3" fmla="*/ 0 w 1817159"/>
              <a:gd name="connsiteY3" fmla="*/ 2536613 h 2536613"/>
              <a:gd name="connsiteX0" fmla="*/ 0 w 1882473"/>
              <a:gd name="connsiteY0" fmla="*/ 2536613 h 2536613"/>
              <a:gd name="connsiteX1" fmla="*/ 1007261 w 1882473"/>
              <a:gd name="connsiteY1" fmla="*/ 0 h 2536613"/>
              <a:gd name="connsiteX2" fmla="*/ 1882473 w 1882473"/>
              <a:gd name="connsiteY2" fmla="*/ 2536613 h 2536613"/>
              <a:gd name="connsiteX3" fmla="*/ 0 w 1882473"/>
              <a:gd name="connsiteY3" fmla="*/ 2536613 h 2536613"/>
              <a:gd name="connsiteX0" fmla="*/ 0 w 3005879"/>
              <a:gd name="connsiteY0" fmla="*/ 2536613 h 2536613"/>
              <a:gd name="connsiteX1" fmla="*/ 1007261 w 3005879"/>
              <a:gd name="connsiteY1" fmla="*/ 0 h 2536613"/>
              <a:gd name="connsiteX2" fmla="*/ 3005879 w 3005879"/>
              <a:gd name="connsiteY2" fmla="*/ 2530081 h 2536613"/>
              <a:gd name="connsiteX3" fmla="*/ 0 w 3005879"/>
              <a:gd name="connsiteY3" fmla="*/ 2536613 h 253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5879" h="2536613">
                <a:moveTo>
                  <a:pt x="0" y="2536613"/>
                </a:moveTo>
                <a:lnTo>
                  <a:pt x="1007261" y="0"/>
                </a:lnTo>
                <a:lnTo>
                  <a:pt x="3005879" y="2530081"/>
                </a:lnTo>
                <a:lnTo>
                  <a:pt x="0" y="2536613"/>
                </a:lnTo>
                <a:close/>
              </a:path>
            </a:pathLst>
          </a:custGeom>
          <a:solidFill>
            <a:srgbClr val="8BC5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TextBox 8"/>
          <p:cNvSpPr txBox="1"/>
          <p:nvPr/>
        </p:nvSpPr>
        <p:spPr>
          <a:xfrm>
            <a:off x="726882" y="587539"/>
            <a:ext cx="707091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t-IT" sz="4400" b="1" spc="179" dirty="0">
                <a:solidFill>
                  <a:schemeClr val="bg1"/>
                </a:solidFill>
                <a:latin typeface="+mj-lt"/>
                <a:ea typeface="Roboto" panose="020B0604020202020204" charset="0"/>
              </a:rPr>
              <a:t>CFO Year 3 Program Reporting Updates  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719516" y="6400800"/>
            <a:ext cx="410669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spc="179" dirty="0">
                <a:solidFill>
                  <a:schemeClr val="bg1"/>
                </a:solidFill>
                <a:ea typeface="Roboto" panose="020B0604020202020204" charset="0"/>
              </a:rPr>
              <a:t>Funded by USDA SNAP, known in California as CalFresh, an equal opportunity provider and employer, and the California Department of Social Services.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6CF459-663C-46BE-B819-3CD566D93993}"/>
              </a:ext>
            </a:extLst>
          </p:cNvPr>
          <p:cNvSpPr txBox="1"/>
          <p:nvPr/>
        </p:nvSpPr>
        <p:spPr>
          <a:xfrm>
            <a:off x="688628" y="2642229"/>
            <a:ext cx="433671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cs typeface="Calibri"/>
              </a:rPr>
              <a:t>Facilitators:</a:t>
            </a:r>
          </a:p>
          <a:p>
            <a:r>
              <a:rPr lang="en-US" sz="2400" dirty="0">
                <a:solidFill>
                  <a:srgbClr val="FFFFFF"/>
                </a:solidFill>
              </a:rPr>
              <a:t>Natalie Jensen &amp;  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Rebecca Berner</a:t>
            </a:r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2698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A6723B-980E-41A1-8418-A9A7D8BF7B53}"/>
              </a:ext>
            </a:extLst>
          </p:cNvPr>
          <p:cNvSpPr/>
          <p:nvPr/>
        </p:nvSpPr>
        <p:spPr>
          <a:xfrm>
            <a:off x="2851082" y="2245640"/>
            <a:ext cx="7289794" cy="2808697"/>
          </a:xfrm>
          <a:prstGeom prst="roundRect">
            <a:avLst/>
          </a:prstGeom>
          <a:noFill/>
          <a:ln w="57150">
            <a:solidFill>
              <a:srgbClr val="8BC53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F3AF4-3AA0-4F82-BDE1-7553F07D2063}"/>
              </a:ext>
            </a:extLst>
          </p:cNvPr>
          <p:cNvSpPr/>
          <p:nvPr/>
        </p:nvSpPr>
        <p:spPr>
          <a:xfrm>
            <a:off x="3177515" y="2572165"/>
            <a:ext cx="6626720" cy="2145625"/>
          </a:xfrm>
          <a:prstGeom prst="roundRect">
            <a:avLst/>
          </a:prstGeom>
          <a:solidFill>
            <a:srgbClr val="00944D"/>
          </a:solidFill>
          <a:ln>
            <a:solidFill>
              <a:srgbClr val="009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74BD5A6-2FB0-47E5-B42B-90992F84BD7E}"/>
              </a:ext>
            </a:extLst>
          </p:cNvPr>
          <p:cNvSpPr txBox="1"/>
          <p:nvPr/>
        </p:nvSpPr>
        <p:spPr>
          <a:xfrm>
            <a:off x="5852853" y="3295161"/>
            <a:ext cx="1836052" cy="693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82"/>
              </a:lnSpc>
            </a:pPr>
            <a:endParaRPr lang="en-US" sz="6000" b="1" spc="21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2A65609-BF5E-44AC-8FD8-4810E91DA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89" y="6656405"/>
            <a:ext cx="1307923" cy="51863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FBA056-EEBF-4C6B-B221-D03D4D42C5AD}"/>
              </a:ext>
            </a:extLst>
          </p:cNvPr>
          <p:cNvCxnSpPr/>
          <p:nvPr/>
        </p:nvCxnSpPr>
        <p:spPr>
          <a:xfrm>
            <a:off x="12203853" y="6697230"/>
            <a:ext cx="3028" cy="462647"/>
          </a:xfrm>
          <a:prstGeom prst="straightConnector1">
            <a:avLst/>
          </a:prstGeom>
          <a:ln w="12700">
            <a:solidFill>
              <a:srgbClr val="009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64326938-CDA3-4BA6-AE6A-F6934B08B6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077"/>
          <a:stretch/>
        </p:blipFill>
        <p:spPr>
          <a:xfrm>
            <a:off x="12263163" y="6637244"/>
            <a:ext cx="586810" cy="561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AC77A7-8761-4E81-A4F0-157EE1465D02}"/>
              </a:ext>
            </a:extLst>
          </p:cNvPr>
          <p:cNvSpPr txBox="1"/>
          <p:nvPr/>
        </p:nvSpPr>
        <p:spPr>
          <a:xfrm>
            <a:off x="3565538" y="3141503"/>
            <a:ext cx="613343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cs typeface="Calibri"/>
              </a:rPr>
              <a:t>Evaluation Survey </a:t>
            </a:r>
          </a:p>
        </p:txBody>
      </p:sp>
    </p:spTree>
    <p:extLst>
      <p:ext uri="{BB962C8B-B14F-4D97-AF65-F5344CB8AC3E}">
        <p14:creationId xmlns:p14="http://schemas.microsoft.com/office/powerpoint/2010/main" val="4256867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solidFill>
            <a:srgbClr val="00944D"/>
          </a:solidFill>
          <a:ln>
            <a:solidFill>
              <a:srgbClr val="009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8" y="0"/>
            <a:ext cx="13004152" cy="1447800"/>
          </a:xfrm>
          <a:prstGeom prst="rect">
            <a:avLst/>
          </a:prstGeom>
          <a:solidFill>
            <a:srgbClr val="8BC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27740" y="6329082"/>
            <a:ext cx="1300415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9258" y="3042047"/>
            <a:ext cx="24628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7742" y="352131"/>
            <a:ext cx="12145437" cy="83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6"/>
              </a:lnSpc>
            </a:pPr>
            <a:r>
              <a:rPr lang="en-US" sz="5400" b="1" spc="280" dirty="0">
                <a:solidFill>
                  <a:schemeClr val="bg1"/>
                </a:solidFill>
                <a:latin typeface="+mj-lt"/>
              </a:rPr>
              <a:t>Thank You! </a:t>
            </a:r>
          </a:p>
        </p:txBody>
      </p:sp>
      <p:pic>
        <p:nvPicPr>
          <p:cNvPr id="10" name="Picture 2" descr="https://dl.boxcloud.com/api/2.0/internal_files/461587413178/versions/488516183578/representations/png_paged_2048x2048/content/1.png?access_token=1!oOstVW8W13MXke0Go3Ea4szvgPpIa00rPugiicI-wGmCsBXwAAPt15-CWPKJH7fym2VzEeVGPhROdi5LsPkZyWDu9sWrEMV3jwA0OkdQ4R_5HEncUFLc2d1pWbqfVZAmoGIqwxelrMWU56MSt2JEVj5uq5hU-D4jKntW7XNCrK7uyAXEkENaIb7r7sffXg7FlguW2AEgStdgtQIofByGqi2HmKxqKSsySk1zxsqVAihc3QSScXntkXdppIPIP9vQKzWCWiPlTMKw0x89AoeqNywJk-pZUOaAoX5mMPmJNcLH29dDJhfBmVH5gTInEvAi6uPa7pr-yX7P0IAGXqBM67eHfg8Xi6NRGPL5dt9o1kWHlWQCvLf45Qnm6keEyc7pUu2BCbmh0H-uHsRcmvWBRo9c9AUGJglmjGgdGQB2PuD7rlXa1caBeVH9XZktjMqWkEey73ceqbLTopw16OytSn0PYcJitL6SEFOvz_a2iR7-nscytufJTxfQf9xB53J_ixVv0MWr4k8rmTyMM8cAgvPX1B8STbvgR0wzDvR6aszTFCMA0ajVLrmx0S-hbwnBTg..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523400"/>
            <a:ext cx="1459935" cy="6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H="1">
            <a:off x="1832724" y="6526945"/>
            <a:ext cx="4109" cy="640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0"/>
          <p:cNvPicPr>
            <a:picLocks noChangeAspect="1"/>
          </p:cNvPicPr>
          <p:nvPr/>
        </p:nvPicPr>
        <p:blipFill rotWithShape="1">
          <a:blip r:embed="rId4"/>
          <a:srcRect r="72158"/>
          <a:stretch/>
        </p:blipFill>
        <p:spPr>
          <a:xfrm>
            <a:off x="1930400" y="6526945"/>
            <a:ext cx="685800" cy="640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FB965F-6C0B-4554-A599-807356CD8E31}"/>
              </a:ext>
            </a:extLst>
          </p:cNvPr>
          <p:cNvSpPr txBox="1"/>
          <p:nvPr/>
        </p:nvSpPr>
        <p:spPr>
          <a:xfrm>
            <a:off x="429714" y="2657925"/>
            <a:ext cx="12441609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u="sng" dirty="0">
                <a:cs typeface="Calibri"/>
              </a:rPr>
              <a:t>Contact Information</a:t>
            </a:r>
            <a:endParaRPr lang="en-US" sz="3600" u="sng">
              <a:cs typeface="Calibri"/>
            </a:endParaRPr>
          </a:p>
          <a:p>
            <a:pPr algn="ctr"/>
            <a:r>
              <a:rPr lang="en-US" sz="3200" b="1" dirty="0">
                <a:cs typeface="Calibri"/>
              </a:rPr>
              <a:t>Please reach out to your Program Manager/Fiscal Analyst</a:t>
            </a:r>
          </a:p>
          <a:p>
            <a:pPr algn="ctr"/>
            <a:r>
              <a:rPr lang="en-US" sz="3200" b="1" dirty="0">
                <a:cs typeface="Calibri"/>
              </a:rPr>
              <a:t>OR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cs typeface="Calibri"/>
              </a:rPr>
              <a:t>CHCCalFreshOutreach@csuchico.edu</a:t>
            </a:r>
          </a:p>
          <a:p>
            <a:pPr algn="ctr"/>
            <a:endParaRPr lang="en-US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7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69" y="0"/>
            <a:ext cx="2388769" cy="7315200"/>
          </a:xfrm>
          <a:prstGeom prst="rect">
            <a:avLst/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32661" y="3472934"/>
            <a:ext cx="253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Today’s Topic and Goals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832724" y="6526945"/>
            <a:ext cx="4109" cy="640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1523E79-D5EC-4B24-AF2E-3289B5DC0324}"/>
              </a:ext>
            </a:extLst>
          </p:cNvPr>
          <p:cNvSpPr/>
          <p:nvPr/>
        </p:nvSpPr>
        <p:spPr>
          <a:xfrm>
            <a:off x="-1169" y="2428"/>
            <a:ext cx="2236369" cy="7316777"/>
          </a:xfrm>
          <a:prstGeom prst="rect">
            <a:avLst/>
          </a:prstGeom>
          <a:solidFill>
            <a:srgbClr val="00944D"/>
          </a:solidFill>
          <a:ln>
            <a:solidFill>
              <a:srgbClr val="009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7200" y="1256943"/>
            <a:ext cx="9677400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1. Master log changes and how to use it </a:t>
            </a:r>
            <a:endParaRPr lang="en-US" sz="320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200"/>
              <a:t>2. Program reporting resources </a:t>
            </a:r>
            <a:endParaRPr lang="en-US" sz="320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200" dirty="0"/>
              <a:t>3. Follow-ups using 51% approval </a:t>
            </a:r>
            <a:endParaRPr lang="en-US" sz="320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200"/>
              <a:t>4. Program reporting timeline </a:t>
            </a:r>
            <a:endParaRPr lang="en-US" sz="320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200"/>
              <a:t>5. Review and wrap up </a:t>
            </a:r>
            <a:endParaRPr lang="en-US" sz="3200">
              <a:cs typeface="Calibri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778" y="3057435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B2550B8-63BD-49DF-89B5-ACFDF1FDA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89" y="6656405"/>
            <a:ext cx="1307923" cy="51863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18A299-F787-4134-A82D-3D0F7A464758}"/>
              </a:ext>
            </a:extLst>
          </p:cNvPr>
          <p:cNvCxnSpPr/>
          <p:nvPr/>
        </p:nvCxnSpPr>
        <p:spPr>
          <a:xfrm>
            <a:off x="12203853" y="6697230"/>
            <a:ext cx="3028" cy="462647"/>
          </a:xfrm>
          <a:prstGeom prst="straightConnector1">
            <a:avLst/>
          </a:prstGeom>
          <a:ln w="12700">
            <a:solidFill>
              <a:srgbClr val="009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DCD7D764-1B4B-45FB-A1C8-C156C67984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077"/>
          <a:stretch/>
        </p:blipFill>
        <p:spPr>
          <a:xfrm>
            <a:off x="12263163" y="6637244"/>
            <a:ext cx="586810" cy="56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9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200" y="604648"/>
            <a:ext cx="6172200" cy="5181600"/>
          </a:xfrm>
          <a:prstGeom prst="rect">
            <a:avLst/>
          </a:prstGeom>
          <a:solidFill>
            <a:srgbClr val="00944D"/>
          </a:solidFill>
          <a:ln>
            <a:solidFill>
              <a:srgbClr val="009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2204" y="1138048"/>
            <a:ext cx="50546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39470" y="1407728"/>
            <a:ext cx="4572000" cy="673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2"/>
              </a:lnSpc>
            </a:pPr>
            <a:r>
              <a:rPr lang="en-US" sz="5400" b="1" spc="210">
                <a:solidFill>
                  <a:srgbClr val="8BC53F"/>
                </a:solidFill>
              </a:rPr>
              <a:t>Prescreen</a:t>
            </a:r>
            <a:endParaRPr lang="en-US" sz="5400" b="1" spc="210" dirty="0">
              <a:solidFill>
                <a:srgbClr val="8BC53F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4645392" y="4080179"/>
            <a:ext cx="1086950" cy="942771"/>
          </a:xfrm>
          <a:prstGeom prst="triangle">
            <a:avLst>
              <a:gd name="adj" fmla="val 100000"/>
            </a:avLst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CA9C4DB-171B-4916-8E28-6B8EB4A5682C}"/>
              </a:ext>
            </a:extLst>
          </p:cNvPr>
          <p:cNvSpPr txBox="1"/>
          <p:nvPr/>
        </p:nvSpPr>
        <p:spPr>
          <a:xfrm>
            <a:off x="6732631" y="1139011"/>
            <a:ext cx="5876356" cy="4549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>
                <a:ea typeface="+mn-lt"/>
                <a:cs typeface="+mn-lt"/>
              </a:rPr>
              <a:t>Prescreen </a:t>
            </a:r>
            <a:r>
              <a:rPr lang="en-US" sz="2800" b="1" dirty="0">
                <a:ea typeface="+mn-lt"/>
                <a:cs typeface="+mn-lt"/>
              </a:rPr>
              <a:t>could be</a:t>
            </a:r>
            <a:r>
              <a:rPr lang="en-US" sz="2800" dirty="0">
                <a:ea typeface="+mn-lt"/>
                <a:cs typeface="+mn-lt"/>
              </a:rPr>
              <a:t>: an online form, active conversation, or in the GetCalFresh.org application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>
                <a:ea typeface="+mn-lt"/>
                <a:cs typeface="+mn-lt"/>
              </a:rPr>
              <a:t>Prescreen is </a:t>
            </a:r>
            <a:r>
              <a:rPr lang="en-US" sz="2800" b="1" dirty="0">
                <a:ea typeface="+mn-lt"/>
                <a:cs typeface="+mn-lt"/>
              </a:rPr>
              <a:t>not</a:t>
            </a:r>
            <a:r>
              <a:rPr lang="en-US" sz="2800" dirty="0">
                <a:ea typeface="+mn-lt"/>
                <a:cs typeface="+mn-lt"/>
              </a:rPr>
              <a:t>: posting or sending out flyers about eligibly info without a conversation</a:t>
            </a:r>
          </a:p>
          <a:p>
            <a:pPr>
              <a:lnSpc>
                <a:spcPct val="150000"/>
              </a:lnSpc>
            </a:pPr>
            <a:endParaRPr lang="en-US" sz="2800" dirty="0">
              <a:ea typeface="+mn-lt"/>
              <a:cs typeface="+mn-lt"/>
            </a:endParaRPr>
          </a:p>
        </p:txBody>
      </p:sp>
      <p:pic>
        <p:nvPicPr>
          <p:cNvPr id="3" name="Picture 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6FBA8B1-F055-4D8C-B3E6-EAC6A857C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89" y="6656405"/>
            <a:ext cx="1307923" cy="51863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96497A-FF75-4BC2-92CB-0CD775F6CE50}"/>
              </a:ext>
            </a:extLst>
          </p:cNvPr>
          <p:cNvCxnSpPr/>
          <p:nvPr/>
        </p:nvCxnSpPr>
        <p:spPr>
          <a:xfrm>
            <a:off x="12203853" y="6697230"/>
            <a:ext cx="3028" cy="462647"/>
          </a:xfrm>
          <a:prstGeom prst="straightConnector1">
            <a:avLst/>
          </a:prstGeom>
          <a:ln w="12700">
            <a:solidFill>
              <a:srgbClr val="009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4E16E09E-F616-4A07-9EE9-B416211393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077"/>
          <a:stretch/>
        </p:blipFill>
        <p:spPr>
          <a:xfrm>
            <a:off x="12263163" y="6637244"/>
            <a:ext cx="586810" cy="561425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9C1E664F-FB0B-406A-976D-ECBBCDCC7E18}"/>
              </a:ext>
            </a:extLst>
          </p:cNvPr>
          <p:cNvSpPr txBox="1"/>
          <p:nvPr/>
        </p:nvSpPr>
        <p:spPr>
          <a:xfrm>
            <a:off x="1136159" y="2115990"/>
            <a:ext cx="4432859" cy="32571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>
                <a:ea typeface="+mn-lt"/>
                <a:cs typeface="+mn-lt"/>
              </a:rPr>
              <a:t>A prescreen is any exchange </a:t>
            </a:r>
            <a:r>
              <a:rPr lang="en-US" sz="2800" dirty="0">
                <a:ea typeface="+mn-lt"/>
                <a:cs typeface="+mn-lt"/>
              </a:rPr>
              <a:t>of information that would help to determine </a:t>
            </a:r>
            <a:r>
              <a:rPr lang="en-US" sz="2800" dirty="0" err="1">
                <a:ea typeface="+mn-lt"/>
                <a:cs typeface="+mn-lt"/>
              </a:rPr>
              <a:t>CalFresh</a:t>
            </a:r>
            <a:r>
              <a:rPr lang="en-US" sz="2800" dirty="0">
                <a:ea typeface="+mn-lt"/>
                <a:cs typeface="+mn-lt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800">
                <a:ea typeface="+mn-lt"/>
                <a:cs typeface="+mn-lt"/>
              </a:rPr>
              <a:t>Eligibility.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800" dirty="0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28B93-1E0A-4A02-AB8E-16126856B352}"/>
              </a:ext>
            </a:extLst>
          </p:cNvPr>
          <p:cNvSpPr txBox="1"/>
          <p:nvPr/>
        </p:nvSpPr>
        <p:spPr>
          <a:xfrm>
            <a:off x="1803308" y="6135888"/>
            <a:ext cx="827290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If you prescreen the same person more than once, you may </a:t>
            </a:r>
            <a:r>
              <a:rPr lang="en-US" sz="2400" b="1">
                <a:cs typeface="Calibri"/>
              </a:rPr>
              <a:t>count each instance as an individual prescreen.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68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1888D3F-08CF-46C5-8570-C0A591C4A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65" y="298183"/>
            <a:ext cx="11238895" cy="6728511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C212899C-249D-4047-B3D3-2288EB94FE42}"/>
              </a:ext>
            </a:extLst>
          </p:cNvPr>
          <p:cNvSpPr/>
          <p:nvPr/>
        </p:nvSpPr>
        <p:spPr>
          <a:xfrm>
            <a:off x="2010463" y="6075809"/>
            <a:ext cx="182095" cy="4707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5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solidFill>
            <a:srgbClr val="AF2A30"/>
          </a:solidFill>
          <a:ln>
            <a:solidFill>
              <a:srgbClr val="AF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68" y="-151933"/>
            <a:ext cx="13004152" cy="1447800"/>
          </a:xfrm>
          <a:prstGeom prst="rect">
            <a:avLst/>
          </a:prstGeom>
          <a:solidFill>
            <a:srgbClr val="8BC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27740" y="6329082"/>
            <a:ext cx="1300415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87742" y="352131"/>
            <a:ext cx="12145437" cy="83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6"/>
              </a:lnSpc>
            </a:pPr>
            <a:r>
              <a:rPr lang="en-US" sz="5400" b="1" spc="280" dirty="0">
                <a:solidFill>
                  <a:schemeClr val="bg1"/>
                </a:solidFill>
                <a:latin typeface="+mj-lt"/>
                <a:cs typeface="Calibri"/>
              </a:rPr>
              <a:t>Prescreen Tracking</a:t>
            </a:r>
            <a:endParaRPr lang="en-US" sz="5400" b="1" spc="28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DDA99F-07A5-4781-B695-8760120ED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" y="1717810"/>
            <a:ext cx="13003133" cy="40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200" y="709668"/>
            <a:ext cx="6172200" cy="5181600"/>
          </a:xfrm>
          <a:prstGeom prst="rect">
            <a:avLst/>
          </a:prstGeom>
          <a:solidFill>
            <a:srgbClr val="AF2A30"/>
          </a:solidFill>
          <a:ln>
            <a:solidFill>
              <a:srgbClr val="AF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7190" y="1104169"/>
            <a:ext cx="5418221" cy="4392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57406" y="1443556"/>
            <a:ext cx="4572000" cy="673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82"/>
              </a:lnSpc>
            </a:pPr>
            <a:r>
              <a:rPr lang="en-US" sz="5400" b="1" spc="210">
                <a:solidFill>
                  <a:srgbClr val="8BC53F"/>
                </a:solidFill>
              </a:rPr>
              <a:t>Partnership</a:t>
            </a:r>
            <a:endParaRPr lang="en-US" sz="5400" b="1" spc="210" dirty="0">
              <a:solidFill>
                <a:srgbClr val="8BC53F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4809423" y="4330067"/>
            <a:ext cx="1086950" cy="942771"/>
          </a:xfrm>
          <a:prstGeom prst="triangle">
            <a:avLst>
              <a:gd name="adj" fmla="val 100000"/>
            </a:avLst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CA9C4DB-171B-4916-8E28-6B8EB4A5682C}"/>
              </a:ext>
            </a:extLst>
          </p:cNvPr>
          <p:cNvSpPr txBox="1"/>
          <p:nvPr/>
        </p:nvSpPr>
        <p:spPr>
          <a:xfrm>
            <a:off x="6796919" y="1192313"/>
            <a:ext cx="5874612" cy="39035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>
                <a:ea typeface="+mn-lt"/>
                <a:cs typeface="+mn-lt"/>
              </a:rPr>
              <a:t>Partnership </a:t>
            </a:r>
            <a:r>
              <a:rPr lang="en-US" sz="2800" b="1">
                <a:ea typeface="+mn-lt"/>
                <a:cs typeface="+mn-lt"/>
              </a:rPr>
              <a:t>could be</a:t>
            </a:r>
            <a:r>
              <a:rPr lang="en-US" sz="2800">
                <a:ea typeface="+mn-lt"/>
                <a:cs typeface="+mn-lt"/>
              </a:rPr>
              <a:t>: with departments on a campus, counties, stakeholders, or efforts with programs like WIC and Medi-Cal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>
                <a:ea typeface="+mn-lt"/>
                <a:cs typeface="+mn-lt"/>
              </a:rPr>
              <a:t>Partnership is </a:t>
            </a:r>
            <a:r>
              <a:rPr lang="en-US" sz="2800" b="1" dirty="0">
                <a:ea typeface="+mn-lt"/>
                <a:cs typeface="+mn-lt"/>
              </a:rPr>
              <a:t>not</a:t>
            </a:r>
            <a:r>
              <a:rPr lang="en-US" sz="2800" dirty="0">
                <a:ea typeface="+mn-lt"/>
                <a:cs typeface="+mn-lt"/>
              </a:rPr>
              <a:t>: an internal team meeting</a:t>
            </a:r>
            <a:endParaRPr lang="en-US" sz="2800" dirty="0">
              <a:cs typeface="Calibri"/>
            </a:endParaRPr>
          </a:p>
        </p:txBody>
      </p:sp>
      <p:pic>
        <p:nvPicPr>
          <p:cNvPr id="3" name="Picture 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B29A787-7228-491D-8298-A84651165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89" y="6656405"/>
            <a:ext cx="1307923" cy="51863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8BE0A5-35CA-4D08-958E-8FEA7E262D5D}"/>
              </a:ext>
            </a:extLst>
          </p:cNvPr>
          <p:cNvCxnSpPr/>
          <p:nvPr/>
        </p:nvCxnSpPr>
        <p:spPr>
          <a:xfrm>
            <a:off x="12203853" y="6697230"/>
            <a:ext cx="3028" cy="462647"/>
          </a:xfrm>
          <a:prstGeom prst="straightConnector1">
            <a:avLst/>
          </a:prstGeom>
          <a:ln w="12700">
            <a:solidFill>
              <a:srgbClr val="009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ACCC18D0-421A-400C-8615-ADB14DD9A5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077"/>
          <a:stretch/>
        </p:blipFill>
        <p:spPr>
          <a:xfrm>
            <a:off x="12263163" y="6637244"/>
            <a:ext cx="586810" cy="561425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1E5B05FB-EC90-42AC-B9C6-69122BBC0966}"/>
              </a:ext>
            </a:extLst>
          </p:cNvPr>
          <p:cNvSpPr txBox="1"/>
          <p:nvPr/>
        </p:nvSpPr>
        <p:spPr>
          <a:xfrm>
            <a:off x="1052219" y="2066002"/>
            <a:ext cx="4674765" cy="32571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cs typeface="Calibri"/>
              </a:rPr>
              <a:t>A partnership is a training provided by you or a collaborative meeting to provide information or education on CalFresh.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01FAA-3F35-4372-9C3C-0FDD49C944E8}"/>
              </a:ext>
            </a:extLst>
          </p:cNvPr>
          <p:cNvSpPr txBox="1"/>
          <p:nvPr/>
        </p:nvSpPr>
        <p:spPr>
          <a:xfrm>
            <a:off x="1842985" y="6195001"/>
            <a:ext cx="827290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You can count monthly recurring meetings with the same partner as individual partnerships.</a:t>
            </a:r>
          </a:p>
        </p:txBody>
      </p:sp>
    </p:spTree>
    <p:extLst>
      <p:ext uri="{BB962C8B-B14F-4D97-AF65-F5344CB8AC3E}">
        <p14:creationId xmlns:p14="http://schemas.microsoft.com/office/powerpoint/2010/main" val="82524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837B136-6D9A-4B55-815D-53131E650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41" y="251097"/>
            <a:ext cx="11219542" cy="6716243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C932DCAA-5E57-45AF-B133-F39E113DAA94}"/>
              </a:ext>
            </a:extLst>
          </p:cNvPr>
          <p:cNvSpPr/>
          <p:nvPr/>
        </p:nvSpPr>
        <p:spPr>
          <a:xfrm>
            <a:off x="3213522" y="6060382"/>
            <a:ext cx="182095" cy="4707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7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8" y="6324600"/>
            <a:ext cx="13004152" cy="990600"/>
          </a:xfrm>
          <a:prstGeom prst="rect">
            <a:avLst/>
          </a:prstGeom>
          <a:solidFill>
            <a:srgbClr val="AF2A30"/>
          </a:solidFill>
          <a:ln>
            <a:solidFill>
              <a:srgbClr val="AF2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8" y="0"/>
            <a:ext cx="13004152" cy="1447800"/>
          </a:xfrm>
          <a:prstGeom prst="rect">
            <a:avLst/>
          </a:prstGeom>
          <a:solidFill>
            <a:srgbClr val="8BC53F"/>
          </a:solidFill>
          <a:ln>
            <a:solidFill>
              <a:srgbClr val="8B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27740" y="6329082"/>
            <a:ext cx="1300415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87742" y="352131"/>
            <a:ext cx="12145437" cy="83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6"/>
              </a:lnSpc>
            </a:pPr>
            <a:r>
              <a:rPr lang="en-US" sz="5400" b="1" spc="280" dirty="0">
                <a:solidFill>
                  <a:schemeClr val="bg1"/>
                </a:solidFill>
                <a:latin typeface="+mj-lt"/>
              </a:rPr>
              <a:t>Partnership Tracking</a:t>
            </a:r>
          </a:p>
        </p:txBody>
      </p:sp>
      <p:pic>
        <p:nvPicPr>
          <p:cNvPr id="3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BB88C2-3340-4051-AA46-C8F0D2CB9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" y="2028788"/>
            <a:ext cx="13003134" cy="366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2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11651</TotalTime>
  <Words>608</Words>
  <Application>Microsoft Office PowerPoint</Application>
  <PresentationFormat>Custom</PresentationFormat>
  <Paragraphs>206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CalFresh Outreach Confidentiality &amp; Civil Rights</dc:title>
  <dc:creator>Brandi N Simonaro</dc:creator>
  <cp:lastModifiedBy>Andrea C Rosales</cp:lastModifiedBy>
  <cp:revision>4801</cp:revision>
  <dcterms:created xsi:type="dcterms:W3CDTF">2006-08-16T00:00:00Z</dcterms:created>
  <dcterms:modified xsi:type="dcterms:W3CDTF">2020-09-29T18:55:49Z</dcterms:modified>
  <dc:identifier>DADS7ufxtvs</dc:identifier>
</cp:coreProperties>
</file>