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10" r:id="rId2"/>
    <p:sldId id="309" r:id="rId3"/>
    <p:sldId id="326" r:id="rId4"/>
    <p:sldId id="321" r:id="rId5"/>
    <p:sldId id="318" r:id="rId6"/>
    <p:sldId id="324" r:id="rId7"/>
    <p:sldId id="327" r:id="rId8"/>
    <p:sldId id="325" r:id="rId9"/>
    <p:sldId id="320" r:id="rId10"/>
    <p:sldId id="323" r:id="rId11"/>
    <p:sldId id="328" r:id="rId12"/>
    <p:sldId id="329" r:id="rId13"/>
    <p:sldId id="322" r:id="rId14"/>
    <p:sldId id="300" r:id="rId15"/>
  </p:sldIdLst>
  <p:sldSz cx="13004800" cy="7315200"/>
  <p:notesSz cx="6858000" cy="185737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ague Sparta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6BA"/>
    <a:srgbClr val="8BC53F"/>
    <a:srgbClr val="FB8654"/>
    <a:srgbClr val="59CFC3"/>
    <a:srgbClr val="FB86C3"/>
    <a:srgbClr val="2B388F"/>
    <a:srgbClr val="AF2A30"/>
    <a:srgbClr val="702B84"/>
    <a:srgbClr val="EC1C24"/>
    <a:srgbClr val="E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64525-2975-43DA-A77D-C1311BF558DA}" v="3343" dt="2020-03-26T21:52:13.451"/>
    <p1510:client id="{D01FF15F-1140-4359-BC80-B9C61B031991}" v="186" dt="2020-03-27T16:49:55.277"/>
    <p1510:client id="{D88DF01A-0EC0-4363-83E8-7FFF4C7F4041}" v="457" dt="2020-03-26T19:57:19.378"/>
    <p1510:client id="{FAE4174C-160A-4925-B41D-4C8A0D8B4A27}" v="1" dt="2020-04-20T21:38:49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702" autoAdjust="0"/>
  </p:normalViewPr>
  <p:slideViewPr>
    <p:cSldViewPr>
      <p:cViewPr varScale="1">
        <p:scale>
          <a:sx n="85" d="100"/>
          <a:sy n="85" d="100"/>
        </p:scale>
        <p:origin x="124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BD64525-2975-43DA-A77D-C1311BF558DA}"/>
    <pc:docChg chg="modSld">
      <pc:chgData name="" userId="" providerId="" clId="Web-{6BD64525-2975-43DA-A77D-C1311BF558DA}" dt="2020-03-26T20:59:32.045" v="752"/>
      <pc:docMkLst>
        <pc:docMk/>
      </pc:docMkLst>
      <pc:sldChg chg="modNotes">
        <pc:chgData name="" userId="" providerId="" clId="Web-{6BD64525-2975-43DA-A77D-C1311BF558DA}" dt="2020-03-26T20:59:32.045" v="752"/>
        <pc:sldMkLst>
          <pc:docMk/>
          <pc:sldMk cId="4202636348" sldId="324"/>
        </pc:sldMkLst>
      </pc:sldChg>
    </pc:docChg>
  </pc:docChgLst>
  <pc:docChgLst>
    <pc:chgData clId="Web-{86BF7D12-1BB6-4631-8832-C05A560187AD}"/>
    <pc:docChg chg="modSld">
      <pc:chgData name="" userId="" providerId="" clId="Web-{86BF7D12-1BB6-4631-8832-C05A560187AD}" dt="2020-03-27T19:55:56.881" v="0"/>
      <pc:docMkLst>
        <pc:docMk/>
      </pc:docMkLst>
      <pc:sldChg chg="modNotes">
        <pc:chgData name="" userId="" providerId="" clId="Web-{86BF7D12-1BB6-4631-8832-C05A560187AD}" dt="2020-03-27T19:55:56.881" v="0"/>
        <pc:sldMkLst>
          <pc:docMk/>
          <pc:sldMk cId="512071062" sldId="310"/>
        </pc:sldMkLst>
      </pc:sldChg>
    </pc:docChg>
  </pc:docChgLst>
  <pc:docChgLst>
    <pc:chgData clId="Web-{6F5BE674-FB80-4F69-8FBB-6E52AD8D7F1D}"/>
    <pc:docChg chg="modSld">
      <pc:chgData name="" userId="" providerId="" clId="Web-{6F5BE674-FB80-4F69-8FBB-6E52AD8D7F1D}" dt="2019-07-23T18:30:59.943" v="18" actId="1076"/>
      <pc:docMkLst>
        <pc:docMk/>
      </pc:docMkLst>
      <pc:sldChg chg="modSp">
        <pc:chgData name="" userId="" providerId="" clId="Web-{6F5BE674-FB80-4F69-8FBB-6E52AD8D7F1D}" dt="2019-07-23T18:30:59.943" v="18" actId="1076"/>
        <pc:sldMkLst>
          <pc:docMk/>
          <pc:sldMk cId="2375522083" sldId="302"/>
        </pc:sldMkLst>
        <pc:spChg chg="mod">
          <ac:chgData name="" userId="" providerId="" clId="Web-{6F5BE674-FB80-4F69-8FBB-6E52AD8D7F1D}" dt="2019-07-23T18:30:43.537" v="5" actId="20577"/>
          <ac:spMkLst>
            <pc:docMk/>
            <pc:sldMk cId="2375522083" sldId="302"/>
            <ac:spMk id="7" creationId="{00000000-0000-0000-0000-000000000000}"/>
          </ac:spMkLst>
        </pc:spChg>
        <pc:spChg chg="mod">
          <ac:chgData name="" userId="" providerId="" clId="Web-{6F5BE674-FB80-4F69-8FBB-6E52AD8D7F1D}" dt="2019-07-23T18:30:59.943" v="18" actId="1076"/>
          <ac:spMkLst>
            <pc:docMk/>
            <pc:sldMk cId="2375522083" sldId="302"/>
            <ac:spMk id="9" creationId="{00000000-0000-0000-0000-000000000000}"/>
          </ac:spMkLst>
        </pc:spChg>
      </pc:sldChg>
    </pc:docChg>
  </pc:docChgLst>
  <pc:docChgLst>
    <pc:chgData clId="Web-{D809142A-E6A0-44DC-A13A-BE198DEA5D12}"/>
    <pc:docChg chg="modSld">
      <pc:chgData name="" userId="" providerId="" clId="Web-{D809142A-E6A0-44DC-A13A-BE198DEA5D12}" dt="2019-08-21T23:03:05.507" v="20"/>
      <pc:docMkLst>
        <pc:docMk/>
      </pc:docMkLst>
      <pc:sldChg chg="modSp">
        <pc:chgData name="" userId="" providerId="" clId="Web-{D809142A-E6A0-44DC-A13A-BE198DEA5D12}" dt="2019-08-21T23:02:15.601" v="14" actId="1076"/>
        <pc:sldMkLst>
          <pc:docMk/>
          <pc:sldMk cId="4098209124" sldId="309"/>
        </pc:sldMkLst>
        <pc:spChg chg="mod">
          <ac:chgData name="" userId="" providerId="" clId="Web-{D809142A-E6A0-44DC-A13A-BE198DEA5D12}" dt="2019-08-21T23:02:15.601" v="14" actId="1076"/>
          <ac:spMkLst>
            <pc:docMk/>
            <pc:sldMk cId="4098209124" sldId="309"/>
            <ac:spMk id="19" creationId="{00000000-0000-0000-0000-000000000000}"/>
          </ac:spMkLst>
        </pc:spChg>
      </pc:sldChg>
      <pc:sldChg chg="modSp">
        <pc:chgData name="" userId="" providerId="" clId="Web-{D809142A-E6A0-44DC-A13A-BE198DEA5D12}" dt="2019-08-21T23:03:05.507" v="20"/>
        <pc:sldMkLst>
          <pc:docMk/>
          <pc:sldMk cId="2654412878" sldId="317"/>
        </pc:sldMkLst>
        <pc:spChg chg="mod ord">
          <ac:chgData name="" userId="" providerId="" clId="Web-{D809142A-E6A0-44DC-A13A-BE198DEA5D12}" dt="2019-08-21T23:03:05.507" v="20"/>
          <ac:spMkLst>
            <pc:docMk/>
            <pc:sldMk cId="2654412878" sldId="317"/>
            <ac:spMk id="6" creationId="{00000000-0000-0000-0000-000000000000}"/>
          </ac:spMkLst>
        </pc:spChg>
        <pc:picChg chg="mod modCrop">
          <ac:chgData name="" userId="" providerId="" clId="Web-{D809142A-E6A0-44DC-A13A-BE198DEA5D12}" dt="2019-08-21T23:02:28.679" v="18" actId="1076"/>
          <ac:picMkLst>
            <pc:docMk/>
            <pc:sldMk cId="2654412878" sldId="317"/>
            <ac:picMk id="9" creationId="{9AC327D4-209A-4BBD-A356-AD5E293428CC}"/>
          </ac:picMkLst>
        </pc:picChg>
      </pc:sldChg>
    </pc:docChg>
  </pc:docChgLst>
  <pc:docChgLst>
    <pc:chgData clId="Web-{9290161E-48E7-45F6-9D95-74E5DEB4B892}"/>
    <pc:docChg chg="modSld">
      <pc:chgData name="" userId="" providerId="" clId="Web-{9290161E-48E7-45F6-9D95-74E5DEB4B892}" dt="2019-07-23T19:05:07.857" v="72" actId="20577"/>
      <pc:docMkLst>
        <pc:docMk/>
      </pc:docMkLst>
      <pc:sldChg chg="modNotes">
        <pc:chgData name="" userId="" providerId="" clId="Web-{9290161E-48E7-45F6-9D95-74E5DEB4B892}" dt="2019-07-23T19:00:56.888" v="0"/>
        <pc:sldMkLst>
          <pc:docMk/>
          <pc:sldMk cId="2295304442" sldId="275"/>
        </pc:sldMkLst>
      </pc:sldChg>
      <pc:sldChg chg="modNotes">
        <pc:chgData name="" userId="" providerId="" clId="Web-{9290161E-48E7-45F6-9D95-74E5DEB4B892}" dt="2019-07-23T19:01:42.107" v="13"/>
        <pc:sldMkLst>
          <pc:docMk/>
          <pc:sldMk cId="4381519" sldId="276"/>
        </pc:sldMkLst>
      </pc:sldChg>
      <pc:sldChg chg="modNotes">
        <pc:chgData name="" userId="" providerId="" clId="Web-{9290161E-48E7-45F6-9D95-74E5DEB4B892}" dt="2019-07-23T19:01:30.372" v="9"/>
        <pc:sldMkLst>
          <pc:docMk/>
          <pc:sldMk cId="3702946644" sldId="277"/>
        </pc:sldMkLst>
      </pc:sldChg>
      <pc:sldChg chg="modNotes">
        <pc:chgData name="" userId="" providerId="" clId="Web-{9290161E-48E7-45F6-9D95-74E5DEB4B892}" dt="2019-07-23T19:02:26.029" v="26"/>
        <pc:sldMkLst>
          <pc:docMk/>
          <pc:sldMk cId="1343010761" sldId="278"/>
        </pc:sldMkLst>
      </pc:sldChg>
      <pc:sldChg chg="modNotes">
        <pc:chgData name="" userId="" providerId="" clId="Web-{9290161E-48E7-45F6-9D95-74E5DEB4B892}" dt="2019-07-23T19:02:04.247" v="20"/>
        <pc:sldMkLst>
          <pc:docMk/>
          <pc:sldMk cId="1257356957" sldId="284"/>
        </pc:sldMkLst>
      </pc:sldChg>
      <pc:sldChg chg="modNotes">
        <pc:chgData name="" userId="" providerId="" clId="Web-{9290161E-48E7-45F6-9D95-74E5DEB4B892}" dt="2019-07-23T19:02:15.935" v="23"/>
        <pc:sldMkLst>
          <pc:docMk/>
          <pc:sldMk cId="423981977" sldId="286"/>
        </pc:sldMkLst>
      </pc:sldChg>
      <pc:sldChg chg="modSp modNotes">
        <pc:chgData name="" userId="" providerId="" clId="Web-{9290161E-48E7-45F6-9D95-74E5DEB4B892}" dt="2019-07-23T19:05:06.279" v="70" actId="20577"/>
        <pc:sldMkLst>
          <pc:docMk/>
          <pc:sldMk cId="3755797543" sldId="287"/>
        </pc:sldMkLst>
        <pc:spChg chg="mod">
          <ac:chgData name="" userId="" providerId="" clId="Web-{9290161E-48E7-45F6-9D95-74E5DEB4B892}" dt="2019-07-23T19:05:06.279" v="70" actId="20577"/>
          <ac:spMkLst>
            <pc:docMk/>
            <pc:sldMk cId="3755797543" sldId="287"/>
            <ac:spMk id="3" creationId="{00000000-0000-0000-0000-000000000000}"/>
          </ac:spMkLst>
        </pc:spChg>
        <pc:spChg chg="mod">
          <ac:chgData name="" userId="" providerId="" clId="Web-{9290161E-48E7-45F6-9D95-74E5DEB4B892}" dt="2019-07-23T19:04:22.326" v="62" actId="1076"/>
          <ac:spMkLst>
            <pc:docMk/>
            <pc:sldMk cId="3755797543" sldId="287"/>
            <ac:spMk id="4" creationId="{00000000-0000-0000-0000-000000000000}"/>
          </ac:spMkLst>
        </pc:spChg>
      </pc:sldChg>
      <pc:sldChg chg="modNotes">
        <pc:chgData name="" userId="" providerId="" clId="Web-{9290161E-48E7-45F6-9D95-74E5DEB4B892}" dt="2019-07-23T19:03:12.951" v="33"/>
        <pc:sldMkLst>
          <pc:docMk/>
          <pc:sldMk cId="434886138" sldId="299"/>
        </pc:sldMkLst>
      </pc:sldChg>
      <pc:sldChg chg="modNotes">
        <pc:chgData name="" userId="" providerId="" clId="Web-{9290161E-48E7-45F6-9D95-74E5DEB4B892}" dt="2019-07-23T19:03:06.779" v="32"/>
        <pc:sldMkLst>
          <pc:docMk/>
          <pc:sldMk cId="2385982478" sldId="300"/>
        </pc:sldMkLst>
      </pc:sldChg>
      <pc:sldChg chg="modNotes">
        <pc:chgData name="" userId="" providerId="" clId="Web-{9290161E-48E7-45F6-9D95-74E5DEB4B892}" dt="2019-07-23T19:01:49.982" v="15"/>
        <pc:sldMkLst>
          <pc:docMk/>
          <pc:sldMk cId="3747018301" sldId="301"/>
        </pc:sldMkLst>
      </pc:sldChg>
      <pc:sldChg chg="modNotes">
        <pc:chgData name="" userId="" providerId="" clId="Web-{9290161E-48E7-45F6-9D95-74E5DEB4B892}" dt="2019-07-23T19:01:55.482" v="17"/>
        <pc:sldMkLst>
          <pc:docMk/>
          <pc:sldMk cId="2375522083" sldId="302"/>
        </pc:sldMkLst>
      </pc:sldChg>
      <pc:sldChg chg="modNotes">
        <pc:chgData name="" userId="" providerId="" clId="Web-{9290161E-48E7-45F6-9D95-74E5DEB4B892}" dt="2019-07-23T19:01:36.857" v="11"/>
        <pc:sldMkLst>
          <pc:docMk/>
          <pc:sldMk cId="1769256456" sldId="305"/>
        </pc:sldMkLst>
      </pc:sldChg>
      <pc:sldChg chg="modNotes">
        <pc:chgData name="" userId="" providerId="" clId="Web-{9290161E-48E7-45F6-9D95-74E5DEB4B892}" dt="2019-07-23T19:01:10.107" v="7"/>
        <pc:sldMkLst>
          <pc:docMk/>
          <pc:sldMk cId="4098209124" sldId="309"/>
        </pc:sldMkLst>
      </pc:sldChg>
    </pc:docChg>
  </pc:docChgLst>
  <pc:docChgLst>
    <pc:chgData clId="Web-{D88DF01A-0EC0-4363-83E8-7FFF4C7F4041}"/>
    <pc:docChg chg="modSld">
      <pc:chgData name="" userId="" providerId="" clId="Web-{D88DF01A-0EC0-4363-83E8-7FFF4C7F4041}" dt="2020-03-26T20:11:01.912" v="554"/>
      <pc:docMkLst>
        <pc:docMk/>
      </pc:docMkLst>
      <pc:sldChg chg="addSp delSp modSp modNotes">
        <pc:chgData name="" userId="" providerId="" clId="Web-{D88DF01A-0EC0-4363-83E8-7FFF4C7F4041}" dt="2020-03-26T20:11:01.912" v="554"/>
        <pc:sldMkLst>
          <pc:docMk/>
          <pc:sldMk cId="4202636348" sldId="324"/>
        </pc:sldMkLst>
        <pc:spChg chg="add del">
          <ac:chgData name="" userId="" providerId="" clId="Web-{D88DF01A-0EC0-4363-83E8-7FFF4C7F4041}" dt="2020-03-26T19:40:25.283" v="1"/>
          <ac:spMkLst>
            <pc:docMk/>
            <pc:sldMk cId="4202636348" sldId="324"/>
            <ac:spMk id="2" creationId="{210C74A2-8DBE-4CC3-BBCF-5B57C3857898}"/>
          </ac:spMkLst>
        </pc:spChg>
        <pc:spChg chg="add mod">
          <ac:chgData name="" userId="" providerId="" clId="Web-{D88DF01A-0EC0-4363-83E8-7FFF4C7F4041}" dt="2020-03-26T19:57:17.237" v="455" actId="20577"/>
          <ac:spMkLst>
            <pc:docMk/>
            <pc:sldMk cId="4202636348" sldId="324"/>
            <ac:spMk id="12" creationId="{C3AE358F-DF72-49E2-A4D0-85EB8378B601}"/>
          </ac:spMkLst>
        </pc:spChg>
      </pc:sldChg>
    </pc:docChg>
  </pc:docChgLst>
  <pc:docChgLst>
    <pc:chgData clId="Web-{3D6A88E9-21AC-4970-94D5-FC2239D4B607}"/>
    <pc:docChg chg="addSld modSld">
      <pc:chgData name="" userId="" providerId="" clId="Web-{3D6A88E9-21AC-4970-94D5-FC2239D4B607}" dt="2019-07-23T21:44:02.548" v="282" actId="20577"/>
      <pc:docMkLst>
        <pc:docMk/>
      </pc:docMkLst>
      <pc:sldChg chg="modSp">
        <pc:chgData name="" userId="" providerId="" clId="Web-{3D6A88E9-21AC-4970-94D5-FC2239D4B607}" dt="2019-07-23T21:29:24.498" v="11" actId="20577"/>
        <pc:sldMkLst>
          <pc:docMk/>
          <pc:sldMk cId="2257263898" sldId="306"/>
        </pc:sldMkLst>
        <pc:spChg chg="mod">
          <ac:chgData name="" userId="" providerId="" clId="Web-{3D6A88E9-21AC-4970-94D5-FC2239D4B607}" dt="2019-07-23T21:29:24.498" v="11" actId="20577"/>
          <ac:spMkLst>
            <pc:docMk/>
            <pc:sldMk cId="2257263898" sldId="306"/>
            <ac:spMk id="3" creationId="{00000000-0000-0000-0000-000000000000}"/>
          </ac:spMkLst>
        </pc:spChg>
        <pc:spChg chg="mod">
          <ac:chgData name="" userId="" providerId="" clId="Web-{3D6A88E9-21AC-4970-94D5-FC2239D4B607}" dt="2019-07-23T21:28:58.842" v="1" actId="20577"/>
          <ac:spMkLst>
            <pc:docMk/>
            <pc:sldMk cId="2257263898" sldId="306"/>
            <ac:spMk id="6" creationId="{00000000-0000-0000-0000-000000000000}"/>
          </ac:spMkLst>
        </pc:spChg>
        <pc:picChg chg="mod">
          <ac:chgData name="" userId="" providerId="" clId="Web-{3D6A88E9-21AC-4970-94D5-FC2239D4B607}" dt="2019-07-23T21:29:08.248" v="4" actId="14100"/>
          <ac:picMkLst>
            <pc:docMk/>
            <pc:sldMk cId="2257263898" sldId="306"/>
            <ac:picMk id="2" creationId="{00000000-0000-0000-0000-000000000000}"/>
          </ac:picMkLst>
        </pc:picChg>
      </pc:sldChg>
      <pc:sldChg chg="addSp delSp modSp">
        <pc:chgData name="" userId="" providerId="" clId="Web-{3D6A88E9-21AC-4970-94D5-FC2239D4B607}" dt="2019-07-23T21:44:01.485" v="280" actId="20577"/>
        <pc:sldMkLst>
          <pc:docMk/>
          <pc:sldMk cId="2514540451" sldId="311"/>
        </pc:sldMkLst>
        <pc:spChg chg="add mod">
          <ac:chgData name="" userId="" providerId="" clId="Web-{3D6A88E9-21AC-4970-94D5-FC2239D4B607}" dt="2019-07-23T21:30:21.764" v="28" actId="20577"/>
          <ac:spMkLst>
            <pc:docMk/>
            <pc:sldMk cId="2514540451" sldId="311"/>
            <ac:spMk id="2" creationId="{7975C1FC-4CC5-445A-9266-92B95337E37D}"/>
          </ac:spMkLst>
        </pc:spChg>
        <pc:spChg chg="mod">
          <ac:chgData name="" userId="" providerId="" clId="Web-{3D6A88E9-21AC-4970-94D5-FC2239D4B607}" dt="2019-07-23T21:44:01.485" v="280" actId="20577"/>
          <ac:spMkLst>
            <pc:docMk/>
            <pc:sldMk cId="2514540451" sldId="311"/>
            <ac:spMk id="3" creationId="{00000000-0000-0000-0000-000000000000}"/>
          </ac:spMkLst>
        </pc:spChg>
        <pc:spChg chg="add mod">
          <ac:chgData name="" userId="" providerId="" clId="Web-{3D6A88E9-21AC-4970-94D5-FC2239D4B607}" dt="2019-07-23T21:36:09.406" v="233" actId="20577"/>
          <ac:spMkLst>
            <pc:docMk/>
            <pc:sldMk cId="2514540451" sldId="311"/>
            <ac:spMk id="4" creationId="{1DD234E5-4FE0-4D9B-80B6-FC45897665DD}"/>
          </ac:spMkLst>
        </pc:spChg>
        <pc:spChg chg="del">
          <ac:chgData name="" userId="" providerId="" clId="Web-{3D6A88E9-21AC-4970-94D5-FC2239D4B607}" dt="2019-07-23T21:29:40.592" v="18"/>
          <ac:spMkLst>
            <pc:docMk/>
            <pc:sldMk cId="2514540451" sldId="311"/>
            <ac:spMk id="6" creationId="{00000000-0000-0000-0000-000000000000}"/>
          </ac:spMkLst>
        </pc:spChg>
      </pc:sldChg>
      <pc:sldChg chg="modSp new">
        <pc:chgData name="" userId="" providerId="" clId="Web-{3D6A88E9-21AC-4970-94D5-FC2239D4B607}" dt="2019-07-23T21:43:56.751" v="275" actId="20577"/>
        <pc:sldMkLst>
          <pc:docMk/>
          <pc:sldMk cId="1201194805" sldId="312"/>
        </pc:sldMkLst>
        <pc:spChg chg="mod">
          <ac:chgData name="" userId="" providerId="" clId="Web-{3D6A88E9-21AC-4970-94D5-FC2239D4B607}" dt="2019-07-23T21:43:56.751" v="275" actId="20577"/>
          <ac:spMkLst>
            <pc:docMk/>
            <pc:sldMk cId="1201194805" sldId="312"/>
            <ac:spMk id="2" creationId="{81F00C42-5303-47E1-A24C-990F8D963357}"/>
          </ac:spMkLst>
        </pc:spChg>
        <pc:spChg chg="mod">
          <ac:chgData name="" userId="" providerId="" clId="Web-{3D6A88E9-21AC-4970-94D5-FC2239D4B607}" dt="2019-07-23T21:43:50.157" v="262" actId="20577"/>
          <ac:spMkLst>
            <pc:docMk/>
            <pc:sldMk cId="1201194805" sldId="312"/>
            <ac:spMk id="3" creationId="{2D5E403D-2CCD-41DC-B70D-99C30EC7C99D}"/>
          </ac:spMkLst>
        </pc:spChg>
      </pc:sldChg>
    </pc:docChg>
  </pc:docChgLst>
  <pc:docChgLst>
    <pc:chgData clId="Web-{BC4B5971-E946-4C61-843B-2E583445B7C7}"/>
    <pc:docChg chg="addSld delSld modSld">
      <pc:chgData name="" userId="" providerId="" clId="Web-{BC4B5971-E946-4C61-843B-2E583445B7C7}" dt="2019-08-21T22:52:54.709" v="23" actId="1076"/>
      <pc:docMkLst>
        <pc:docMk/>
      </pc:docMkLst>
      <pc:sldChg chg="addSp delSp modSp">
        <pc:chgData name="" userId="" providerId="" clId="Web-{BC4B5971-E946-4C61-843B-2E583445B7C7}" dt="2019-08-21T22:44:02.363" v="11" actId="1076"/>
        <pc:sldMkLst>
          <pc:docMk/>
          <pc:sldMk cId="0" sldId="258"/>
        </pc:sldMkLst>
        <pc:spChg chg="mod">
          <ac:chgData name="" userId="" providerId="" clId="Web-{BC4B5971-E946-4C61-843B-2E583445B7C7}" dt="2019-08-21T22:43:02.285" v="5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" userId="" providerId="" clId="Web-{BC4B5971-E946-4C61-843B-2E583445B7C7}" dt="2019-08-21T22:42:45.941" v="4" actId="1076"/>
          <ac:spMkLst>
            <pc:docMk/>
            <pc:sldMk cId="0" sldId="258"/>
            <ac:spMk id="13" creationId="{00000000-0000-0000-0000-000000000000}"/>
          </ac:spMkLst>
        </pc:spChg>
        <pc:spChg chg="add mod">
          <ac:chgData name="" userId="" providerId="" clId="Web-{BC4B5971-E946-4C61-843B-2E583445B7C7}" dt="2019-08-21T22:43:47.816" v="9" actId="1076"/>
          <ac:spMkLst>
            <pc:docMk/>
            <pc:sldMk cId="0" sldId="258"/>
            <ac:spMk id="15" creationId="{F40402CD-0BB0-4937-BE1B-50A03E36F29F}"/>
          </ac:spMkLst>
        </pc:spChg>
        <pc:spChg chg="del mod">
          <ac:chgData name="" userId="" providerId="" clId="Web-{BC4B5971-E946-4C61-843B-2E583445B7C7}" dt="2019-08-21T22:43:38.895" v="8"/>
          <ac:spMkLst>
            <pc:docMk/>
            <pc:sldMk cId="0" sldId="258"/>
            <ac:spMk id="24" creationId="{00000000-0000-0000-0000-000000000000}"/>
          </ac:spMkLst>
        </pc:spChg>
        <pc:spChg chg="mod">
          <ac:chgData name="" userId="" providerId="" clId="Web-{BC4B5971-E946-4C61-843B-2E583445B7C7}" dt="2019-08-21T22:43:59.582" v="10" actId="107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" userId="" providerId="" clId="Web-{BC4B5971-E946-4C61-843B-2E583445B7C7}" dt="2019-08-21T22:42:34.176" v="3" actId="107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" userId="" providerId="" clId="Web-{BC4B5971-E946-4C61-843B-2E583445B7C7}" dt="2019-08-21T22:44:02.363" v="11" actId="1076"/>
          <ac:spMkLst>
            <pc:docMk/>
            <pc:sldMk cId="0" sldId="258"/>
            <ac:spMk id="27" creationId="{00000000-0000-0000-0000-000000000000}"/>
          </ac:spMkLst>
        </pc:spChg>
      </pc:sldChg>
      <pc:sldChg chg="modSp">
        <pc:chgData name="" userId="" providerId="" clId="Web-{BC4B5971-E946-4C61-843B-2E583445B7C7}" dt="2019-08-21T22:45:22.254" v="14" actId="1076"/>
        <pc:sldMkLst>
          <pc:docMk/>
          <pc:sldMk cId="4098209124" sldId="309"/>
        </pc:sldMkLst>
        <pc:spChg chg="mod">
          <ac:chgData name="" userId="" providerId="" clId="Web-{BC4B5971-E946-4C61-843B-2E583445B7C7}" dt="2019-08-21T22:45:22.254" v="14" actId="1076"/>
          <ac:spMkLst>
            <pc:docMk/>
            <pc:sldMk cId="4098209124" sldId="309"/>
            <ac:spMk id="18" creationId="{00000000-0000-0000-0000-000000000000}"/>
          </ac:spMkLst>
        </pc:spChg>
        <pc:spChg chg="mod">
          <ac:chgData name="" userId="" providerId="" clId="Web-{BC4B5971-E946-4C61-843B-2E583445B7C7}" dt="2019-08-21T22:44:52.942" v="12" actId="1076"/>
          <ac:spMkLst>
            <pc:docMk/>
            <pc:sldMk cId="4098209124" sldId="309"/>
            <ac:spMk id="19" creationId="{00000000-0000-0000-0000-000000000000}"/>
          </ac:spMkLst>
        </pc:spChg>
      </pc:sldChg>
      <pc:sldChg chg="new del">
        <pc:chgData name="" userId="" providerId="" clId="Web-{BC4B5971-E946-4C61-843B-2E583445B7C7}" dt="2019-08-21T22:49:31.052" v="16"/>
        <pc:sldMkLst>
          <pc:docMk/>
          <pc:sldMk cId="1817428529" sldId="317"/>
        </pc:sldMkLst>
      </pc:sldChg>
      <pc:sldChg chg="addSp delSp modSp add replId">
        <pc:chgData name="" userId="" providerId="" clId="Web-{BC4B5971-E946-4C61-843B-2E583445B7C7}" dt="2019-08-21T22:52:54.709" v="23" actId="1076"/>
        <pc:sldMkLst>
          <pc:docMk/>
          <pc:sldMk cId="2654412878" sldId="317"/>
        </pc:sldMkLst>
        <pc:picChg chg="add del mod">
          <ac:chgData name="" userId="" providerId="" clId="Web-{BC4B5971-E946-4C61-843B-2E583445B7C7}" dt="2019-08-21T22:51:52.786" v="20"/>
          <ac:picMkLst>
            <pc:docMk/>
            <pc:sldMk cId="2654412878" sldId="317"/>
            <ac:picMk id="7" creationId="{A1CE030E-D93D-4515-8AF8-7D0317AD26C9}"/>
          </ac:picMkLst>
        </pc:picChg>
        <pc:picChg chg="add mod">
          <ac:chgData name="" userId="" providerId="" clId="Web-{BC4B5971-E946-4C61-843B-2E583445B7C7}" dt="2019-08-21T22:52:54.709" v="23" actId="1076"/>
          <ac:picMkLst>
            <pc:docMk/>
            <pc:sldMk cId="2654412878" sldId="317"/>
            <ac:picMk id="9" creationId="{9AC327D4-209A-4BBD-A356-AD5E293428CC}"/>
          </ac:picMkLst>
        </pc:picChg>
      </pc:sldChg>
    </pc:docChg>
  </pc:docChgLst>
  <pc:docChgLst>
    <pc:chgData clId="Web-{AA3B6083-E023-4350-8B87-2D356A36A2FF}"/>
    <pc:docChg chg="modSld">
      <pc:chgData name="" userId="" providerId="" clId="Web-{AA3B6083-E023-4350-8B87-2D356A36A2FF}" dt="2019-07-22T20:38:17.177" v="60"/>
      <pc:docMkLst>
        <pc:docMk/>
      </pc:docMkLst>
      <pc:sldChg chg="modNotes">
        <pc:chgData name="" userId="" providerId="" clId="Web-{AA3B6083-E023-4350-8B87-2D356A36A2FF}" dt="2019-07-22T20:33:25.583" v="46"/>
        <pc:sldMkLst>
          <pc:docMk/>
          <pc:sldMk cId="3944258009" sldId="272"/>
        </pc:sldMkLst>
      </pc:sldChg>
      <pc:sldChg chg="modNotes">
        <pc:chgData name="" userId="" providerId="" clId="Web-{AA3B6083-E023-4350-8B87-2D356A36A2FF}" dt="2019-07-22T20:37:47.302" v="47"/>
        <pc:sldMkLst>
          <pc:docMk/>
          <pc:sldMk cId="666464758" sldId="289"/>
        </pc:sldMkLst>
      </pc:sldChg>
      <pc:sldChg chg="modNotes">
        <pc:chgData name="" userId="" providerId="" clId="Web-{AA3B6083-E023-4350-8B87-2D356A36A2FF}" dt="2019-07-22T20:38:17.177" v="60"/>
        <pc:sldMkLst>
          <pc:docMk/>
          <pc:sldMk cId="2385982478" sldId="300"/>
        </pc:sldMkLst>
      </pc:sldChg>
    </pc:docChg>
  </pc:docChgLst>
  <pc:docChgLst>
    <pc:chgData clId="Web-{136ED88B-1E6B-4A74-971A-0469210F48E6}"/>
    <pc:docChg chg="modSld">
      <pc:chgData name="" userId="" providerId="" clId="Web-{136ED88B-1E6B-4A74-971A-0469210F48E6}" dt="2019-07-23T21:51:50.616" v="5" actId="1076"/>
      <pc:docMkLst>
        <pc:docMk/>
      </pc:docMkLst>
      <pc:sldChg chg="modSp">
        <pc:chgData name="" userId="" providerId="" clId="Web-{136ED88B-1E6B-4A74-971A-0469210F48E6}" dt="2019-07-23T21:51:50.616" v="5" actId="1076"/>
        <pc:sldMkLst>
          <pc:docMk/>
          <pc:sldMk cId="2514540451" sldId="311"/>
        </pc:sldMkLst>
        <pc:spChg chg="mod">
          <ac:chgData name="" userId="" providerId="" clId="Web-{136ED88B-1E6B-4A74-971A-0469210F48E6}" dt="2019-07-23T21:51:50.616" v="5" actId="1076"/>
          <ac:spMkLst>
            <pc:docMk/>
            <pc:sldMk cId="2514540451" sldId="311"/>
            <ac:spMk id="4" creationId="{1DD234E5-4FE0-4D9B-80B6-FC45897665DD}"/>
          </ac:spMkLst>
        </pc:spChg>
      </pc:sldChg>
    </pc:docChg>
  </pc:docChgLst>
  <pc:docChgLst>
    <pc:chgData clId="Web-{81003FB7-48EE-4C10-AF91-3BB67080E3D0}"/>
    <pc:docChg chg="modSld">
      <pc:chgData name="" userId="" providerId="" clId="Web-{81003FB7-48EE-4C10-AF91-3BB67080E3D0}" dt="2019-08-22T15:26:09.913" v="2" actId="20577"/>
      <pc:docMkLst>
        <pc:docMk/>
      </pc:docMkLst>
      <pc:sldChg chg="modSp">
        <pc:chgData name="" userId="" providerId="" clId="Web-{81003FB7-48EE-4C10-AF91-3BB67080E3D0}" dt="2019-08-22T15:26:09.210" v="0" actId="20577"/>
        <pc:sldMkLst>
          <pc:docMk/>
          <pc:sldMk cId="512071062" sldId="310"/>
        </pc:sldMkLst>
        <pc:spChg chg="mod">
          <ac:chgData name="" userId="" providerId="" clId="Web-{81003FB7-48EE-4C10-AF91-3BB67080E3D0}" dt="2019-08-22T15:26:09.210" v="0" actId="20577"/>
          <ac:spMkLst>
            <pc:docMk/>
            <pc:sldMk cId="512071062" sldId="310"/>
            <ac:spMk id="10" creationId="{00000000-0000-0000-0000-000000000000}"/>
          </ac:spMkLst>
        </pc:spChg>
      </pc:sldChg>
    </pc:docChg>
  </pc:docChgLst>
  <pc:docChgLst>
    <pc:chgData clId="Web-{E9BFCD63-6E3D-4308-A3B5-B7C501F1AA86}"/>
    <pc:docChg chg="delSld modSld">
      <pc:chgData name="" userId="" providerId="" clId="Web-{E9BFCD63-6E3D-4308-A3B5-B7C501F1AA86}" dt="2019-08-21T23:48:27.350" v="1"/>
      <pc:docMkLst>
        <pc:docMk/>
      </pc:docMkLst>
      <pc:sldChg chg="delSp del">
        <pc:chgData name="" userId="" providerId="" clId="Web-{E9BFCD63-6E3D-4308-A3B5-B7C501F1AA86}" dt="2019-08-21T23:48:27.350" v="1"/>
        <pc:sldMkLst>
          <pc:docMk/>
          <pc:sldMk cId="2654412878" sldId="317"/>
        </pc:sldMkLst>
        <pc:picChg chg="del">
          <ac:chgData name="" userId="" providerId="" clId="Web-{E9BFCD63-6E3D-4308-A3B5-B7C501F1AA86}" dt="2019-08-21T23:48:23.647" v="0"/>
          <ac:picMkLst>
            <pc:docMk/>
            <pc:sldMk cId="2654412878" sldId="317"/>
            <ac:picMk id="9" creationId="{9AC327D4-209A-4BBD-A356-AD5E293428CC}"/>
          </ac:picMkLst>
        </pc:picChg>
      </pc:sldChg>
    </pc:docChg>
  </pc:docChgLst>
  <pc:docChgLst>
    <pc:chgData clId="Web-{04BC7239-5A64-49A2-9A8E-40D8CDAC9EAE}"/>
    <pc:docChg chg="modSld">
      <pc:chgData name="" userId="" providerId="" clId="Web-{04BC7239-5A64-49A2-9A8E-40D8CDAC9EAE}" dt="2019-07-24T16:40:59.811" v="13"/>
      <pc:docMkLst>
        <pc:docMk/>
      </pc:docMkLst>
      <pc:sldChg chg="modSp">
        <pc:chgData name="" userId="" providerId="" clId="Web-{04BC7239-5A64-49A2-9A8E-40D8CDAC9EAE}" dt="2019-07-24T16:37:48.295" v="6" actId="20577"/>
        <pc:sldMkLst>
          <pc:docMk/>
          <pc:sldMk cId="0" sldId="258"/>
        </pc:sldMkLst>
        <pc:spChg chg="mod">
          <ac:chgData name="" userId="" providerId="" clId="Web-{04BC7239-5A64-49A2-9A8E-40D8CDAC9EAE}" dt="2019-07-24T16:37:48.295" v="6" actId="20577"/>
          <ac:spMkLst>
            <pc:docMk/>
            <pc:sldMk cId="0" sldId="258"/>
            <ac:spMk id="4" creationId="{00000000-0000-0000-0000-000000000000}"/>
          </ac:spMkLst>
        </pc:spChg>
      </pc:sldChg>
      <pc:sldChg chg="modNotes">
        <pc:chgData name="" userId="" providerId="" clId="Web-{04BC7239-5A64-49A2-9A8E-40D8CDAC9EAE}" dt="2019-07-24T16:40:59.811" v="13"/>
        <pc:sldMkLst>
          <pc:docMk/>
          <pc:sldMk cId="2385982478" sldId="300"/>
        </pc:sldMkLst>
      </pc:sldChg>
    </pc:docChg>
  </pc:docChgLst>
  <pc:docChgLst>
    <pc:chgData clId="Web-{CC043DDA-9594-4DBC-B439-D8E1DAFF33E1}"/>
    <pc:docChg chg="modSld">
      <pc:chgData name="" userId="" providerId="" clId="Web-{CC043DDA-9594-4DBC-B439-D8E1DAFF33E1}" dt="2020-03-26T20:48:27.977" v="26" actId="20577"/>
      <pc:docMkLst>
        <pc:docMk/>
      </pc:docMkLst>
      <pc:sldChg chg="modSp">
        <pc:chgData name="" userId="" providerId="" clId="Web-{CC043DDA-9594-4DBC-B439-D8E1DAFF33E1}" dt="2020-03-26T20:48:26.227" v="24" actId="20577"/>
        <pc:sldMkLst>
          <pc:docMk/>
          <pc:sldMk cId="512071062" sldId="310"/>
        </pc:sldMkLst>
        <pc:spChg chg="mod">
          <ac:chgData name="" userId="" providerId="" clId="Web-{CC043DDA-9594-4DBC-B439-D8E1DAFF33E1}" dt="2020-03-26T20:48:26.227" v="24" actId="20577"/>
          <ac:spMkLst>
            <pc:docMk/>
            <pc:sldMk cId="512071062" sldId="310"/>
            <ac:spMk id="10" creationId="{00000000-0000-0000-0000-000000000000}"/>
          </ac:spMkLst>
        </pc:spChg>
      </pc:sldChg>
    </pc:docChg>
  </pc:docChgLst>
  <pc:docChgLst>
    <pc:chgData clId="Web-{8474E8F7-D487-474C-B9CF-E14F8619D07B}"/>
    <pc:docChg chg="addSld delSld modSld sldOrd">
      <pc:chgData name="" userId="" providerId="" clId="Web-{8474E8F7-D487-474C-B9CF-E14F8619D07B}" dt="2020-03-26T21:52:13.451" v="3361" actId="20577"/>
      <pc:docMkLst>
        <pc:docMk/>
      </pc:docMkLst>
      <pc:sldChg chg="modSp modNotes">
        <pc:chgData name="" userId="" providerId="" clId="Web-{8474E8F7-D487-474C-B9CF-E14F8619D07B}" dt="2020-03-26T21:42:14.351" v="2885"/>
        <pc:sldMkLst>
          <pc:docMk/>
          <pc:sldMk cId="4098209124" sldId="309"/>
        </pc:sldMkLst>
        <pc:spChg chg="mod">
          <ac:chgData name="" userId="" providerId="" clId="Web-{8474E8F7-D487-474C-B9CF-E14F8619D07B}" dt="2020-03-26T20:58:04.968" v="598" actId="1076"/>
          <ac:spMkLst>
            <pc:docMk/>
            <pc:sldMk cId="4098209124" sldId="309"/>
            <ac:spMk id="30" creationId="{00000000-0000-0000-0000-000000000000}"/>
          </ac:spMkLst>
        </pc:spChg>
      </pc:sldChg>
      <pc:sldChg chg="addSp modSp">
        <pc:chgData name="" userId="" providerId="" clId="Web-{8474E8F7-D487-474C-B9CF-E14F8619D07B}" dt="2020-03-26T21:25:02.616" v="1834" actId="20577"/>
        <pc:sldMkLst>
          <pc:docMk/>
          <pc:sldMk cId="1964933060" sldId="318"/>
        </pc:sldMkLst>
        <pc:spChg chg="mod">
          <ac:chgData name="" userId="" providerId="" clId="Web-{8474E8F7-D487-474C-B9CF-E14F8619D07B}" dt="2020-03-26T21:25:02.616" v="1834" actId="20577"/>
          <ac:spMkLst>
            <pc:docMk/>
            <pc:sldMk cId="1964933060" sldId="318"/>
            <ac:spMk id="3" creationId="{00000000-0000-0000-0000-000000000000}"/>
          </ac:spMkLst>
        </pc:spChg>
        <pc:spChg chg="add mod">
          <ac:chgData name="" userId="" providerId="" clId="Web-{8474E8F7-D487-474C-B9CF-E14F8619D07B}" dt="2020-03-26T21:13:24.751" v="1099" actId="20577"/>
          <ac:spMkLst>
            <pc:docMk/>
            <pc:sldMk cId="1964933060" sldId="318"/>
            <ac:spMk id="4" creationId="{E9ACF63D-67F6-4183-8083-8A4E38296DF5}"/>
          </ac:spMkLst>
        </pc:spChg>
      </pc:sldChg>
      <pc:sldChg chg="addSp modSp">
        <pc:chgData name="" userId="" providerId="" clId="Web-{8474E8F7-D487-474C-B9CF-E14F8619D07B}" dt="2020-03-26T21:46:35.362" v="3188" actId="20577"/>
        <pc:sldMkLst>
          <pc:docMk/>
          <pc:sldMk cId="4140378547" sldId="320"/>
        </pc:sldMkLst>
        <pc:spChg chg="mod">
          <ac:chgData name="" userId="" providerId="" clId="Web-{8474E8F7-D487-474C-B9CF-E14F8619D07B}" dt="2020-03-26T21:43:51.709" v="3002" actId="20577"/>
          <ac:spMkLst>
            <pc:docMk/>
            <pc:sldMk cId="4140378547" sldId="320"/>
            <ac:spMk id="3" creationId="{00000000-0000-0000-0000-000000000000}"/>
          </ac:spMkLst>
        </pc:spChg>
        <pc:spChg chg="add mod">
          <ac:chgData name="" userId="" providerId="" clId="Web-{8474E8F7-D487-474C-B9CF-E14F8619D07B}" dt="2020-03-26T21:46:35.362" v="3188" actId="20577"/>
          <ac:spMkLst>
            <pc:docMk/>
            <pc:sldMk cId="4140378547" sldId="320"/>
            <ac:spMk id="4" creationId="{824AFDB0-7E3B-4105-BFBF-2B13138B8004}"/>
          </ac:spMkLst>
        </pc:spChg>
      </pc:sldChg>
      <pc:sldChg chg="modSp">
        <pc:chgData name="" userId="" providerId="" clId="Web-{8474E8F7-D487-474C-B9CF-E14F8619D07B}" dt="2020-03-26T21:50:10.672" v="3327" actId="20577"/>
        <pc:sldMkLst>
          <pc:docMk/>
          <pc:sldMk cId="2280402619" sldId="321"/>
        </pc:sldMkLst>
        <pc:spChg chg="mod">
          <ac:chgData name="" userId="" providerId="" clId="Web-{8474E8F7-D487-474C-B9CF-E14F8619D07B}" dt="2020-03-26T21:39:30.056" v="2646" actId="1076"/>
          <ac:spMkLst>
            <pc:docMk/>
            <pc:sldMk cId="2280402619" sldId="321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50:10.672" v="3327" actId="20577"/>
          <ac:spMkLst>
            <pc:docMk/>
            <pc:sldMk cId="2280402619" sldId="321"/>
            <ac:spMk id="11" creationId="{00000000-0000-0000-0000-000000000000}"/>
          </ac:spMkLst>
        </pc:spChg>
      </pc:sldChg>
      <pc:sldChg chg="addSp">
        <pc:chgData name="" userId="" providerId="" clId="Web-{8474E8F7-D487-474C-B9CF-E14F8619D07B}" dt="2020-03-26T21:48:21.955" v="3270"/>
        <pc:sldMkLst>
          <pc:docMk/>
          <pc:sldMk cId="1754374741" sldId="322"/>
        </pc:sldMkLst>
        <pc:spChg chg="add">
          <ac:chgData name="" userId="" providerId="" clId="Web-{8474E8F7-D487-474C-B9CF-E14F8619D07B}" dt="2020-03-26T21:48:21.955" v="3270"/>
          <ac:spMkLst>
            <pc:docMk/>
            <pc:sldMk cId="1754374741" sldId="322"/>
            <ac:spMk id="2" creationId="{344DFDCA-230E-457F-BBEF-5B40F5581FDA}"/>
          </ac:spMkLst>
        </pc:spChg>
      </pc:sldChg>
      <pc:sldChg chg="modSp">
        <pc:chgData name="" userId="" providerId="" clId="Web-{8474E8F7-D487-474C-B9CF-E14F8619D07B}" dt="2020-03-26T21:47:34.080" v="3240" actId="1076"/>
        <pc:sldMkLst>
          <pc:docMk/>
          <pc:sldMk cId="1606634860" sldId="323"/>
        </pc:sldMkLst>
        <pc:spChg chg="mod">
          <ac:chgData name="" userId="" providerId="" clId="Web-{8474E8F7-D487-474C-B9CF-E14F8619D07B}" dt="2020-03-26T21:47:34.080" v="3240" actId="1076"/>
          <ac:spMkLst>
            <pc:docMk/>
            <pc:sldMk cId="1606634860" sldId="323"/>
            <ac:spMk id="3" creationId="{00000000-0000-0000-0000-000000000000}"/>
          </ac:spMkLst>
        </pc:spChg>
      </pc:sldChg>
      <pc:sldChg chg="modSp">
        <pc:chgData name="" userId="" providerId="" clId="Web-{8474E8F7-D487-474C-B9CF-E14F8619D07B}" dt="2020-03-26T21:32:33.953" v="2068" actId="20577"/>
        <pc:sldMkLst>
          <pc:docMk/>
          <pc:sldMk cId="4202636348" sldId="324"/>
        </pc:sldMkLst>
        <pc:spChg chg="mod">
          <ac:chgData name="" userId="" providerId="" clId="Web-{8474E8F7-D487-474C-B9CF-E14F8619D07B}" dt="2020-03-26T21:32:01.297" v="2057" actId="1076"/>
          <ac:spMkLst>
            <pc:docMk/>
            <pc:sldMk cId="4202636348" sldId="324"/>
            <ac:spMk id="4" creationId="{00000000-0000-0000-0000-000000000000}"/>
          </ac:spMkLst>
        </pc:spChg>
        <pc:spChg chg="mod">
          <ac:chgData name="" userId="" providerId="" clId="Web-{8474E8F7-D487-474C-B9CF-E14F8619D07B}" dt="2020-03-26T21:32:03.922" v="2058" actId="1076"/>
          <ac:spMkLst>
            <pc:docMk/>
            <pc:sldMk cId="4202636348" sldId="324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31:23.688" v="2050" actId="1076"/>
          <ac:spMkLst>
            <pc:docMk/>
            <pc:sldMk cId="4202636348" sldId="324"/>
            <ac:spMk id="7" creationId="{00000000-0000-0000-0000-000000000000}"/>
          </ac:spMkLst>
        </pc:spChg>
        <pc:spChg chg="mod">
          <ac:chgData name="" userId="" providerId="" clId="Web-{8474E8F7-D487-474C-B9CF-E14F8619D07B}" dt="2020-03-26T21:32:33.953" v="2068" actId="20577"/>
          <ac:spMkLst>
            <pc:docMk/>
            <pc:sldMk cId="4202636348" sldId="324"/>
            <ac:spMk id="12" creationId="{C3AE358F-DF72-49E2-A4D0-85EB8378B601}"/>
          </ac:spMkLst>
        </pc:spChg>
        <pc:picChg chg="mod">
          <ac:chgData name="" userId="" providerId="" clId="Web-{8474E8F7-D487-474C-B9CF-E14F8619D07B}" dt="2020-03-26T21:31:47.329" v="2052" actId="1076"/>
          <ac:picMkLst>
            <pc:docMk/>
            <pc:sldMk cId="4202636348" sldId="324"/>
            <ac:picMk id="8" creationId="{00000000-0000-0000-0000-000000000000}"/>
          </ac:picMkLst>
        </pc:picChg>
        <pc:picChg chg="mod">
          <ac:chgData name="" userId="" providerId="" clId="Web-{8474E8F7-D487-474C-B9CF-E14F8619D07B}" dt="2020-03-26T21:31:54.204" v="2054" actId="1076"/>
          <ac:picMkLst>
            <pc:docMk/>
            <pc:sldMk cId="4202636348" sldId="324"/>
            <ac:picMk id="10" creationId="{00000000-0000-0000-0000-000000000000}"/>
          </ac:picMkLst>
        </pc:picChg>
      </pc:sldChg>
      <pc:sldChg chg="modSp add replId modNotes">
        <pc:chgData name="" userId="" providerId="" clId="Web-{8474E8F7-D487-474C-B9CF-E14F8619D07B}" dt="2020-03-26T21:52:13.451" v="3360" actId="20577"/>
        <pc:sldMkLst>
          <pc:docMk/>
          <pc:sldMk cId="4234681700" sldId="325"/>
        </pc:sldMkLst>
        <pc:spChg chg="mod">
          <ac:chgData name="" userId="" providerId="" clId="Web-{8474E8F7-D487-474C-B9CF-E14F8619D07B}" dt="2020-03-26T21:38:50.932" v="2640" actId="1076"/>
          <ac:spMkLst>
            <pc:docMk/>
            <pc:sldMk cId="4234681700" sldId="325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52:13.451" v="3360" actId="20577"/>
          <ac:spMkLst>
            <pc:docMk/>
            <pc:sldMk cId="4234681700" sldId="325"/>
            <ac:spMk id="12" creationId="{C3AE358F-DF72-49E2-A4D0-85EB8378B601}"/>
          </ac:spMkLst>
        </pc:spChg>
      </pc:sldChg>
      <pc:sldChg chg="addSp delSp modSp add replId">
        <pc:chgData name="" userId="" providerId="" clId="Web-{8474E8F7-D487-474C-B9CF-E14F8619D07B}" dt="2020-03-26T21:12:26.111" v="1096" actId="20577"/>
        <pc:sldMkLst>
          <pc:docMk/>
          <pc:sldMk cId="3739091506" sldId="326"/>
        </pc:sldMkLst>
        <pc:spChg chg="add del mod">
          <ac:chgData name="" userId="" providerId="" clId="Web-{8474E8F7-D487-474C-B9CF-E14F8619D07B}" dt="2020-03-26T21:10:09.738" v="954" actId="20577"/>
          <ac:spMkLst>
            <pc:docMk/>
            <pc:sldMk cId="3739091506" sldId="326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12:26.111" v="1096" actId="20577"/>
          <ac:spMkLst>
            <pc:docMk/>
            <pc:sldMk cId="3739091506" sldId="326"/>
            <ac:spMk id="11" creationId="{00000000-0000-0000-0000-000000000000}"/>
          </ac:spMkLst>
        </pc:spChg>
      </pc:sldChg>
      <pc:sldChg chg="modSp add replId modNotes">
        <pc:chgData name="" userId="" providerId="" clId="Web-{8474E8F7-D487-474C-B9CF-E14F8619D07B}" dt="2020-03-26T21:35:54.012" v="2478"/>
        <pc:sldMkLst>
          <pc:docMk/>
          <pc:sldMk cId="3577228483" sldId="327"/>
        </pc:sldMkLst>
        <pc:spChg chg="mod">
          <ac:chgData name="" userId="" providerId="" clId="Web-{8474E8F7-D487-474C-B9CF-E14F8619D07B}" dt="2020-03-26T21:35:42.231" v="2475" actId="20577"/>
          <ac:spMkLst>
            <pc:docMk/>
            <pc:sldMk cId="3577228483" sldId="327"/>
            <ac:spMk id="12" creationId="{C3AE358F-DF72-49E2-A4D0-85EB8378B601}"/>
          </ac:spMkLst>
        </pc:spChg>
      </pc:sldChg>
      <pc:sldChg chg="add del replId">
        <pc:chgData name="" userId="" providerId="" clId="Web-{8474E8F7-D487-474C-B9CF-E14F8619D07B}" dt="2020-03-26T21:47:42.986" v="3241"/>
        <pc:sldMkLst>
          <pc:docMk/>
          <pc:sldMk cId="2107101334" sldId="328"/>
        </pc:sldMkLst>
      </pc:sldChg>
      <pc:sldChg chg="modSp add replId">
        <pc:chgData name="" userId="" providerId="" clId="Web-{8474E8F7-D487-474C-B9CF-E14F8619D07B}" dt="2020-03-26T21:48:14.611" v="3269" actId="1076"/>
        <pc:sldMkLst>
          <pc:docMk/>
          <pc:sldMk cId="4110105744" sldId="328"/>
        </pc:sldMkLst>
        <pc:spChg chg="mod">
          <ac:chgData name="" userId="" providerId="" clId="Web-{8474E8F7-D487-474C-B9CF-E14F8619D07B}" dt="2020-03-26T21:48:14.611" v="3269" actId="1076"/>
          <ac:spMkLst>
            <pc:docMk/>
            <pc:sldMk cId="4110105744" sldId="328"/>
            <ac:spMk id="3" creationId="{00000000-0000-0000-0000-000000000000}"/>
          </ac:spMkLst>
        </pc:spChg>
      </pc:sldChg>
      <pc:sldChg chg="modSp add ord replId">
        <pc:chgData name="" userId="" providerId="" clId="Web-{8474E8F7-D487-474C-B9CF-E14F8619D07B}" dt="2020-03-26T21:48:32.361" v="3273" actId="20577"/>
        <pc:sldMkLst>
          <pc:docMk/>
          <pc:sldMk cId="2698120170" sldId="329"/>
        </pc:sldMkLst>
        <pc:spChg chg="mod">
          <ac:chgData name="" userId="" providerId="" clId="Web-{8474E8F7-D487-474C-B9CF-E14F8619D07B}" dt="2020-03-26T21:48:32.361" v="3273" actId="20577"/>
          <ac:spMkLst>
            <pc:docMk/>
            <pc:sldMk cId="2698120170" sldId="329"/>
            <ac:spMk id="3" creationId="{00000000-0000-0000-0000-000000000000}"/>
          </ac:spMkLst>
        </pc:spChg>
      </pc:sldChg>
    </pc:docChg>
  </pc:docChgLst>
  <pc:docChgLst>
    <pc:chgData clId="Web-{ACE11AB1-B8ED-4E81-8ED2-0DDE2A9BD7F9}"/>
    <pc:docChg chg="modSld">
      <pc:chgData name="" userId="" providerId="" clId="Web-{ACE11AB1-B8ED-4E81-8ED2-0DDE2A9BD7F9}" dt="2020-03-30T17:08:20.142" v="1"/>
      <pc:docMkLst>
        <pc:docMk/>
      </pc:docMkLst>
      <pc:sldChg chg="modNotes">
        <pc:chgData name="" userId="" providerId="" clId="Web-{ACE11AB1-B8ED-4E81-8ED2-0DDE2A9BD7F9}" dt="2020-03-30T17:08:20.142" v="1"/>
        <pc:sldMkLst>
          <pc:docMk/>
          <pc:sldMk cId="4098209124" sldId="309"/>
        </pc:sldMkLst>
      </pc:sldChg>
    </pc:docChg>
  </pc:docChgLst>
  <pc:docChgLst>
    <pc:chgData clId="Web-{D01FF15F-1140-4359-BC80-B9C61B031991}"/>
    <pc:docChg chg="modSld">
      <pc:chgData name="" userId="" providerId="" clId="Web-{D01FF15F-1140-4359-BC80-B9C61B031991}" dt="2020-03-27T16:49:55.152" v="178" actId="20577"/>
      <pc:docMkLst>
        <pc:docMk/>
      </pc:docMkLst>
      <pc:sldChg chg="addSp delSp modSp">
        <pc:chgData name="" userId="" providerId="" clId="Web-{D01FF15F-1140-4359-BC80-B9C61B031991}" dt="2020-03-27T16:30:27.967" v="115" actId="1076"/>
        <pc:sldMkLst>
          <pc:docMk/>
          <pc:sldMk cId="2385982478" sldId="300"/>
        </pc:sldMkLst>
        <pc:spChg chg="add mod">
          <ac:chgData name="" userId="" providerId="" clId="Web-{D01FF15F-1140-4359-BC80-B9C61B031991}" dt="2020-03-27T16:30:27.967" v="115" actId="1076"/>
          <ac:spMkLst>
            <pc:docMk/>
            <pc:sldMk cId="2385982478" sldId="300"/>
            <ac:spMk id="2" creationId="{9BFB965F-6C0B-4554-A599-807356CD8E31}"/>
          </ac:spMkLst>
        </pc:spChg>
        <pc:grpChg chg="del mod">
          <ac:chgData name="" userId="" providerId="" clId="Web-{D01FF15F-1140-4359-BC80-B9C61B031991}" dt="2020-03-27T16:21:33.489" v="82"/>
          <ac:grpSpMkLst>
            <pc:docMk/>
            <pc:sldMk cId="2385982478" sldId="300"/>
            <ac:grpSpMk id="11" creationId="{00000000-0000-0000-0000-000000000000}"/>
          </ac:grpSpMkLst>
        </pc:grpChg>
      </pc:sldChg>
      <pc:sldChg chg="modSp">
        <pc:chgData name="" userId="" providerId="" clId="Web-{D01FF15F-1140-4359-BC80-B9C61B031991}" dt="2020-03-27T16:49:52.356" v="177" actId="20577"/>
        <pc:sldMkLst>
          <pc:docMk/>
          <pc:sldMk cId="1964933060" sldId="318"/>
        </pc:sldMkLst>
        <pc:spChg chg="mod">
          <ac:chgData name="" userId="" providerId="" clId="Web-{D01FF15F-1140-4359-BC80-B9C61B031991}" dt="2020-03-27T16:49:52.356" v="177" actId="20577"/>
          <ac:spMkLst>
            <pc:docMk/>
            <pc:sldMk cId="1964933060" sldId="318"/>
            <ac:spMk id="3" creationId="{00000000-0000-0000-0000-000000000000}"/>
          </ac:spMkLst>
        </pc:spChg>
      </pc:sldChg>
      <pc:sldChg chg="modSp">
        <pc:chgData name="" userId="" providerId="" clId="Web-{D01FF15F-1140-4359-BC80-B9C61B031991}" dt="2020-03-27T16:19:11.273" v="0" actId="20577"/>
        <pc:sldMkLst>
          <pc:docMk/>
          <pc:sldMk cId="4140378547" sldId="320"/>
        </pc:sldMkLst>
        <pc:spChg chg="mod">
          <ac:chgData name="" userId="" providerId="" clId="Web-{D01FF15F-1140-4359-BC80-B9C61B031991}" dt="2020-03-27T16:19:11.273" v="0" actId="20577"/>
          <ac:spMkLst>
            <pc:docMk/>
            <pc:sldMk cId="4140378547" sldId="320"/>
            <ac:spMk id="3" creationId="{00000000-0000-0000-0000-000000000000}"/>
          </ac:spMkLst>
        </pc:spChg>
      </pc:sldChg>
      <pc:sldChg chg="modSp">
        <pc:chgData name="" userId="" providerId="" clId="Web-{D01FF15F-1140-4359-BC80-B9C61B031991}" dt="2020-03-27T16:48:04.654" v="126" actId="1076"/>
        <pc:sldMkLst>
          <pc:docMk/>
          <pc:sldMk cId="2280402619" sldId="321"/>
        </pc:sldMkLst>
        <pc:spChg chg="mod">
          <ac:chgData name="" userId="" providerId="" clId="Web-{D01FF15F-1140-4359-BC80-B9C61B031991}" dt="2020-03-27T16:48:04.654" v="126" actId="1076"/>
          <ac:spMkLst>
            <pc:docMk/>
            <pc:sldMk cId="2280402619" sldId="321"/>
            <ac:spMk id="11" creationId="{00000000-0000-0000-0000-000000000000}"/>
          </ac:spMkLst>
        </pc:spChg>
      </pc:sldChg>
      <pc:sldChg chg="modSp">
        <pc:chgData name="" userId="" providerId="" clId="Web-{D01FF15F-1140-4359-BC80-B9C61B031991}" dt="2020-03-27T16:46:45.686" v="124" actId="20577"/>
        <pc:sldMkLst>
          <pc:docMk/>
          <pc:sldMk cId="4234681700" sldId="325"/>
        </pc:sldMkLst>
        <pc:spChg chg="mod">
          <ac:chgData name="" userId="" providerId="" clId="Web-{D01FF15F-1140-4359-BC80-B9C61B031991}" dt="2020-03-27T16:19:15.726" v="3" actId="20577"/>
          <ac:spMkLst>
            <pc:docMk/>
            <pc:sldMk cId="4234681700" sldId="325"/>
            <ac:spMk id="5" creationId="{00000000-0000-0000-0000-000000000000}"/>
          </ac:spMkLst>
        </pc:spChg>
        <pc:spChg chg="mod">
          <ac:chgData name="" userId="" providerId="" clId="Web-{D01FF15F-1140-4359-BC80-B9C61B031991}" dt="2020-03-27T16:46:45.686" v="124" actId="20577"/>
          <ac:spMkLst>
            <pc:docMk/>
            <pc:sldMk cId="4234681700" sldId="325"/>
            <ac:spMk id="12" creationId="{C3AE358F-DF72-49E2-A4D0-85EB8378B601}"/>
          </ac:spMkLst>
        </pc:spChg>
      </pc:sldChg>
    </pc:docChg>
  </pc:docChgLst>
  <pc:docChgLst>
    <pc:chgData clId="Web-{FAE4174C-160A-4925-B41D-4C8A0D8B4A27}"/>
    <pc:docChg chg="modSld">
      <pc:chgData name="" userId="" providerId="" clId="Web-{FAE4174C-160A-4925-B41D-4C8A0D8B4A27}" dt="2020-04-20T21:38:53.654" v="1"/>
      <pc:docMkLst>
        <pc:docMk/>
      </pc:docMkLst>
      <pc:sldChg chg="modSp">
        <pc:chgData name="" userId="" providerId="" clId="Web-{FAE4174C-160A-4925-B41D-4C8A0D8B4A27}" dt="2020-04-20T21:38:53.654" v="1"/>
        <pc:sldMkLst>
          <pc:docMk/>
          <pc:sldMk cId="1606634860" sldId="323"/>
        </pc:sldMkLst>
        <pc:spChg chg="mod">
          <ac:chgData name="" userId="" providerId="" clId="Web-{FAE4174C-160A-4925-B41D-4C8A0D8B4A27}" dt="2020-04-20T21:38:53.654" v="1"/>
          <ac:spMkLst>
            <pc:docMk/>
            <pc:sldMk cId="1606634860" sldId="32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D485-F705-4F35-8CE7-FFEC940060F3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9C375-59C7-4872-BE1D-D6F92B6BD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SCmudFpb25kbV_xHQXxQJQ/video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All</a:t>
            </a: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Reminder this will be posted on our website where many other resources are located.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hlinkClick r:id="rId3"/>
              </a:rPr>
              <a:t>https://www.youtube.com/channel/UCSCmudFpb25kbV_xHQXxQJQ/videos</a:t>
            </a:r>
            <a:r>
              <a:rPr lang="en-US" dirty="0"/>
              <a:t>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Best way to contact us is reach out to your PM or FA</a:t>
            </a: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5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cs typeface="Calibri"/>
              </a:rPr>
              <a:t>* Governor Newsom's Executive Order: </a:t>
            </a:r>
          </a:p>
          <a:p>
            <a:r>
              <a:rPr lang="en-US" dirty="0">
                <a:cs typeface="Calibri"/>
              </a:rPr>
              <a:t>- All eligibility redeterminations are suspended for 90 days. </a:t>
            </a:r>
          </a:p>
          <a:p>
            <a:r>
              <a:rPr lang="en-US" dirty="0">
                <a:cs typeface="Calibri"/>
              </a:rPr>
              <a:t>- Includes waiver of SAR7s and </a:t>
            </a:r>
            <a:r>
              <a:rPr lang="en-US" dirty="0" err="1">
                <a:cs typeface="Calibri"/>
              </a:rPr>
              <a:t>REs.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cs typeface="Calibri"/>
              </a:rPr>
              <a:t>- Current recipients are to maintain their eligibility with no interruptions to their benefits. 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u="sng" dirty="0">
                <a:cs typeface="Calibri"/>
              </a:rPr>
              <a:t>* Changes: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cs typeface="Calibri"/>
              </a:rPr>
              <a:t>- Including but not limited to physical address change outside of current county, new employment, increase in income, and loss of student exemption. </a:t>
            </a:r>
          </a:p>
          <a:p>
            <a:r>
              <a:rPr lang="en-US" dirty="0">
                <a:cs typeface="Calibri"/>
              </a:rPr>
              <a:t>- Clients may want to report a change in mailing address if they do not want to miss mail from the county. </a:t>
            </a:r>
          </a:p>
          <a:p>
            <a:r>
              <a:rPr lang="en-US" dirty="0">
                <a:cs typeface="Calibri"/>
              </a:rPr>
              <a:t>- Loss of employment or decrease in hours that would result in additional benefits should be reported. </a:t>
            </a:r>
          </a:p>
          <a:p>
            <a:endParaRPr lang="en-US" dirty="0">
              <a:cs typeface="Calibri"/>
            </a:endParaRPr>
          </a:p>
          <a:p>
            <a:r>
              <a:rPr lang="en-US" u="sng" dirty="0">
                <a:cs typeface="Calibri"/>
              </a:rPr>
              <a:t>* County Flexibility: </a:t>
            </a:r>
          </a:p>
          <a:p>
            <a:r>
              <a:rPr lang="en-US" dirty="0">
                <a:cs typeface="Calibri"/>
              </a:rPr>
              <a:t>- Counties must maximize the use of existing databases to obtain verifications before requesting it from a client, if possible. </a:t>
            </a:r>
          </a:p>
          <a:p>
            <a:r>
              <a:rPr lang="en-US" dirty="0">
                <a:cs typeface="Calibri"/>
              </a:rPr>
              <a:t>- Accommodate submitting verifications via imaging or photo upload. </a:t>
            </a:r>
          </a:p>
          <a:p>
            <a:r>
              <a:rPr lang="en-US" dirty="0">
                <a:cs typeface="Calibri"/>
              </a:rPr>
              <a:t>- If a client is unable to provide verification due to unusual circumstances, self-certification/written affidavit can be used. </a:t>
            </a:r>
          </a:p>
          <a:p>
            <a:endParaRPr lang="en-US" u="sng" dirty="0">
              <a:cs typeface="Calibri"/>
            </a:endParaRPr>
          </a:p>
          <a:p>
            <a:r>
              <a:rPr lang="en-US" u="sng" dirty="0">
                <a:cs typeface="Calibri"/>
              </a:rPr>
              <a:t>* Good Cause: </a:t>
            </a:r>
          </a:p>
          <a:p>
            <a:r>
              <a:rPr lang="en-US" dirty="0">
                <a:cs typeface="Calibri"/>
              </a:rPr>
              <a:t>- Counties can make exemptions from certain requirements due to "good cause" on a case-by-case basis. </a:t>
            </a:r>
          </a:p>
          <a:p>
            <a:r>
              <a:rPr lang="en-US" dirty="0">
                <a:cs typeface="Calibri"/>
              </a:rPr>
              <a:t>- Circumstances beyond an individual's control could be, but not limited to, temporary loss of work, illness or illness of another household member.</a:t>
            </a:r>
          </a:p>
          <a:p>
            <a:r>
              <a:rPr lang="en-US" dirty="0">
                <a:cs typeface="Calibri"/>
              </a:rPr>
              <a:t>- May also be applied to not being able to meet work registration or other </a:t>
            </a:r>
            <a:r>
              <a:rPr lang="en-US" dirty="0" err="1">
                <a:cs typeface="Calibri"/>
              </a:rPr>
              <a:t>CalFresh</a:t>
            </a:r>
            <a:r>
              <a:rPr lang="en-US" dirty="0">
                <a:cs typeface="Calibri"/>
              </a:rPr>
              <a:t> requirements.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6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4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19616" y="721995"/>
            <a:ext cx="910907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4200" spc="210" dirty="0">
                <a:solidFill>
                  <a:srgbClr val="FFFFFF"/>
                </a:solidFill>
                <a:latin typeface="League Spartan"/>
              </a:rPr>
              <a:t>CALFRESH OUTREACH </a:t>
            </a:r>
          </a:p>
          <a:p>
            <a:pPr algn="ctr">
              <a:lnSpc>
                <a:spcPts val="5082"/>
              </a:lnSpc>
            </a:pPr>
            <a:r>
              <a:rPr lang="en-US" sz="3600" spc="210" dirty="0">
                <a:solidFill>
                  <a:srgbClr val="FFFFFF"/>
                </a:solidFill>
                <a:latin typeface="League Spartan"/>
              </a:rPr>
              <a:t>FAR NORTH &amp; HIGHER 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51242" y="2747559"/>
            <a:ext cx="783348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3600" b="1" spc="179" dirty="0">
                <a:solidFill>
                  <a:srgbClr val="702B84"/>
                </a:solidFill>
                <a:latin typeface="+mj-lt"/>
                <a:ea typeface="Roboto" panose="020B0604020202020204" charset="0"/>
              </a:rPr>
              <a:t>CFO COVID-19 Updates and Outreach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F2BDB-13E8-40A3-A2E1-B31569270869}"/>
              </a:ext>
            </a:extLst>
          </p:cNvPr>
          <p:cNvSpPr txBox="1"/>
          <p:nvPr/>
        </p:nvSpPr>
        <p:spPr>
          <a:xfrm>
            <a:off x="2636038" y="4114800"/>
            <a:ext cx="7783104" cy="243912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200" i="1" dirty="0"/>
              <a:t>We will be starting in just a few minutes</a:t>
            </a:r>
          </a:p>
          <a:p>
            <a:pPr algn="ctr">
              <a:buClr>
                <a:srgbClr val="C00000"/>
              </a:buClr>
            </a:pPr>
            <a:endParaRPr lang="en-US" sz="2200" i="1" dirty="0"/>
          </a:p>
          <a:p>
            <a:pPr algn="ctr">
              <a:buClr>
                <a:srgbClr val="C00000"/>
              </a:buClr>
            </a:pPr>
            <a:r>
              <a:rPr lang="en-US" sz="2200" i="1" dirty="0"/>
              <a:t>If you are watching the webinar on your computer, but joined audio by phone, please mute your computer to avoid feedback </a:t>
            </a:r>
          </a:p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 algn="ctr">
              <a:buClr>
                <a:srgbClr val="C00000"/>
              </a:buClr>
            </a:pPr>
            <a:r>
              <a:rPr lang="en-US" sz="2200" i="1" dirty="0"/>
              <a:t>Use the chat box for questions or troubleshooting at any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3004800" cy="2133601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1913446" y="505159"/>
            <a:ext cx="910907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4400" b="1" spc="210" dirty="0" err="1">
                <a:solidFill>
                  <a:srgbClr val="FFFFFF"/>
                </a:solidFill>
                <a:latin typeface="+mj-lt"/>
              </a:rPr>
              <a:t>CalFresh</a:t>
            </a:r>
            <a:r>
              <a:rPr lang="en-US" sz="4400" b="1" spc="210" dirty="0">
                <a:solidFill>
                  <a:srgbClr val="FFFFFF"/>
                </a:solidFill>
                <a:latin typeface="+mj-lt"/>
              </a:rPr>
              <a:t> Outreach Far North &amp; Higher Ed.</a:t>
            </a:r>
          </a:p>
        </p:txBody>
      </p:sp>
    </p:spTree>
    <p:extLst>
      <p:ext uri="{BB962C8B-B14F-4D97-AF65-F5344CB8AC3E}">
        <p14:creationId xmlns:p14="http://schemas.microsoft.com/office/powerpoint/2010/main" val="51207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942" y="0"/>
            <a:ext cx="13019741" cy="7315200"/>
          </a:xfrm>
          <a:prstGeom prst="rect">
            <a:avLst/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297" y="1733849"/>
            <a:ext cx="12441609" cy="3405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Open Share: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strategies are you using to assist your clients? </a:t>
            </a:r>
            <a:endParaRPr lang="en-US" sz="54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5333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1213" y="347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7148" y="6324600"/>
            <a:ext cx="13004152" cy="990600"/>
          </a:xfrm>
          <a:prstGeom prst="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6944"/>
            <a:ext cx="1459935" cy="6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942" y="0"/>
            <a:ext cx="13019741" cy="7315200"/>
          </a:xfrm>
          <a:prstGeom prst="rect">
            <a:avLst/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297" y="1855040"/>
            <a:ext cx="12441609" cy="2575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Open Share: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are your biggest challenges?</a:t>
            </a:r>
            <a:endParaRPr lang="en-US" sz="54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5333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1213" y="347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7148" y="6324600"/>
            <a:ext cx="13004152" cy="990600"/>
          </a:xfrm>
          <a:prstGeom prst="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6944"/>
            <a:ext cx="1459935" cy="6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942" y="0"/>
            <a:ext cx="13019741" cy="7315200"/>
          </a:xfrm>
          <a:prstGeom prst="rect">
            <a:avLst/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297" y="1855040"/>
            <a:ext cx="12441609" cy="2575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Open Share: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can we do to help? </a:t>
            </a:r>
            <a:endParaRPr lang="en-US" sz="54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5333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1213" y="347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7148" y="6324600"/>
            <a:ext cx="13004152" cy="990600"/>
          </a:xfrm>
          <a:prstGeom prst="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6944"/>
            <a:ext cx="1459935" cy="6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3327399" y="0"/>
            <a:ext cx="9689353" cy="1295400"/>
          </a:xfrm>
          <a:prstGeom prst="triangle">
            <a:avLst>
              <a:gd name="adj" fmla="val 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-1"/>
            <a:ext cx="13004800" cy="1295400"/>
          </a:xfrm>
          <a:prstGeom prst="triangle">
            <a:avLst>
              <a:gd name="adj" fmla="val 100000"/>
            </a:avLst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53" y="3148280"/>
            <a:ext cx="1300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atin typeface="+mj-lt"/>
              </a:rPr>
              <a:t>Questions?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88811" y="368449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DFDCA-230E-457F-BBEF-5B40F5581FDA}"/>
              </a:ext>
            </a:extLst>
          </p:cNvPr>
          <p:cNvSpPr txBox="1"/>
          <p:nvPr/>
        </p:nvSpPr>
        <p:spPr>
          <a:xfrm>
            <a:off x="251297" y="1855039"/>
            <a:ext cx="12441609" cy="2575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Open Share: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are your biggest challenges?</a:t>
            </a:r>
            <a:endParaRPr lang="en-US" sz="54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5333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37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7740" y="6329082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9258" y="30420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742" y="352131"/>
            <a:ext cx="12145437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400" b="1" spc="280" dirty="0">
                <a:solidFill>
                  <a:schemeClr val="bg1"/>
                </a:solidFill>
                <a:latin typeface="+mj-lt"/>
              </a:rPr>
              <a:t>Thank You! </a:t>
            </a:r>
          </a:p>
        </p:txBody>
      </p:sp>
      <p:pic>
        <p:nvPicPr>
          <p:cNvPr id="10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B965F-6C0B-4554-A599-807356CD8E31}"/>
              </a:ext>
            </a:extLst>
          </p:cNvPr>
          <p:cNvSpPr txBox="1"/>
          <p:nvPr/>
        </p:nvSpPr>
        <p:spPr>
          <a:xfrm>
            <a:off x="429714" y="2657925"/>
            <a:ext cx="12441609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u="sng" dirty="0">
                <a:cs typeface="Calibri"/>
              </a:rPr>
              <a:t>Contact Information</a:t>
            </a:r>
            <a:endParaRPr lang="en-US" sz="3600" u="sng">
              <a:cs typeface="Calibri"/>
            </a:endParaRPr>
          </a:p>
          <a:p>
            <a:pPr algn="ctr"/>
            <a:r>
              <a:rPr lang="en-US" sz="3200" b="1" dirty="0">
                <a:cs typeface="Calibri"/>
              </a:rPr>
              <a:t>Please reach out to your Program Manager/Fiscal Analyst </a:t>
            </a:r>
          </a:p>
          <a:p>
            <a:pPr algn="ctr"/>
            <a:r>
              <a:rPr lang="en-US" sz="3200" b="1" dirty="0">
                <a:cs typeface="Calibri"/>
              </a:rPr>
              <a:t>OR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cs typeface="Calibri"/>
              </a:rPr>
              <a:t>CHCCalFreshOutreach@csuchico.edu</a:t>
            </a:r>
          </a:p>
          <a:p>
            <a:pPr algn="ctr"/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9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19616" y="721995"/>
            <a:ext cx="910907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4200" spc="210" dirty="0">
                <a:solidFill>
                  <a:srgbClr val="FFFFFF"/>
                </a:solidFill>
                <a:latin typeface="League Spartan"/>
              </a:rPr>
              <a:t>CALFRESH OUTREACH </a:t>
            </a:r>
          </a:p>
          <a:p>
            <a:pPr algn="ctr">
              <a:lnSpc>
                <a:spcPts val="5082"/>
              </a:lnSpc>
            </a:pPr>
            <a:r>
              <a:rPr lang="en-US" sz="3600" spc="210" dirty="0">
                <a:solidFill>
                  <a:srgbClr val="FFFFFF"/>
                </a:solidFill>
                <a:latin typeface="League Spartan"/>
              </a:rPr>
              <a:t>FAR NORTH &amp; HIGHER 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5000" y="5030864"/>
            <a:ext cx="5312615" cy="849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2200" b="1" spc="120" dirty="0"/>
              <a:t>Facilitators</a:t>
            </a:r>
          </a:p>
          <a:p>
            <a:pPr>
              <a:lnSpc>
                <a:spcPts val="3479"/>
              </a:lnSpc>
            </a:pPr>
            <a:r>
              <a:rPr lang="en-US" sz="2200" spc="120" dirty="0"/>
              <a:t>Emily Foxworthy and Aaron Kunst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3594" y="2873123"/>
            <a:ext cx="597414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en-US" sz="3600" b="1" spc="179" dirty="0">
                <a:latin typeface="+mj-lt"/>
                <a:ea typeface="Roboto" panose="020B0604020202020204" charset="0"/>
              </a:rPr>
              <a:t>Promotional Materials and CalFresh Branding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4692" y="3010071"/>
            <a:ext cx="3796833" cy="987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1520934"/>
            <a:ext cx="2549092" cy="1018222"/>
          </a:xfrm>
          <a:prstGeom prst="rect">
            <a:avLst/>
          </a:prstGeom>
        </p:spPr>
      </p:pic>
      <p:pic>
        <p:nvPicPr>
          <p:cNvPr id="14" name="Picture 2" descr="https://dl.boxcloud.com/api/2.0/internal_files/183463018767/versions/194458963215/representations/jpg_paged_2048x2048/content/1.jpg?access_token=1!Bk8BueMkuvxkqt1ax2peES8IZMtivguibh2lR_s6eSMYOuTfhoXGktgAoC0vqget_p3C-J43C0IoIMAm_IOgMHqy6rFpMGRBqOPGF_jwL5yTU3kHz_vdHWYFzrC0BLkHarlHKezncvb6ovvqOtgtvaOBin11dzCKBAQSTW5agiBiTwgkX4C2RI1KsD6ykBFM68nvl8P6MJp6mZsTrmSvKysuokauAPgxE2as1I3jsS10p_RD2vzgkU2lhlVS1QQYMM_qXO3rKXqOqbJg1S8KXzqt3kllBzIKfrk-ucB7ML22dcTvK0lXbq20jfVJpV27iqZiimQD3-y0V2Rdl2_h_tyay325jEJHLy_JdDytzpB6AOpAzRnQpsVAMBgT1mDZPeQhhkXNqdHpnD8P1hycAJb6DFm1Xufz_gwmtjizjGAyNHWgtT-036lZk9rAB51g9gss7AwKh7RzhGB65vWtXkp6nHTbyjMu3CiSs7zd6JQoNRoZJR7-tRZRDKEVs_w.&amp;box_client_name=box-content-preview&amp;box_client_version=1.48.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06" y="4579328"/>
            <a:ext cx="3180732" cy="8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8786"/>
          <a:stretch/>
        </p:blipFill>
        <p:spPr>
          <a:xfrm>
            <a:off x="0" y="-26937"/>
            <a:ext cx="8483600" cy="7348763"/>
          </a:xfrm>
          <a:custGeom>
            <a:avLst/>
            <a:gdLst>
              <a:gd name="connsiteX0" fmla="*/ 0 w 7955278"/>
              <a:gd name="connsiteY0" fmla="*/ 0 h 6858000"/>
              <a:gd name="connsiteX1" fmla="*/ 3208767 w 7955278"/>
              <a:gd name="connsiteY1" fmla="*/ 0 h 6858000"/>
              <a:gd name="connsiteX2" fmla="*/ 7955278 w 7955278"/>
              <a:gd name="connsiteY2" fmla="*/ 3874 h 6858000"/>
              <a:gd name="connsiteX3" fmla="*/ 5197867 w 7955278"/>
              <a:gd name="connsiteY3" fmla="*/ 6858000 h 6858000"/>
              <a:gd name="connsiteX4" fmla="*/ 0 w 79552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5278" h="6858000">
                <a:moveTo>
                  <a:pt x="0" y="0"/>
                </a:moveTo>
                <a:lnTo>
                  <a:pt x="3208767" y="0"/>
                </a:lnTo>
                <a:lnTo>
                  <a:pt x="7955278" y="3874"/>
                </a:lnTo>
                <a:lnTo>
                  <a:pt x="519786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Rectangle 7"/>
          <p:cNvSpPr/>
          <p:nvPr/>
        </p:nvSpPr>
        <p:spPr>
          <a:xfrm>
            <a:off x="0" y="-34217"/>
            <a:ext cx="8483600" cy="7348763"/>
          </a:xfrm>
          <a:custGeom>
            <a:avLst/>
            <a:gdLst>
              <a:gd name="connsiteX0" fmla="*/ 0 w 5185954"/>
              <a:gd name="connsiteY0" fmla="*/ 0 h 6866467"/>
              <a:gd name="connsiteX1" fmla="*/ 5185954 w 5185954"/>
              <a:gd name="connsiteY1" fmla="*/ 0 h 6866467"/>
              <a:gd name="connsiteX2" fmla="*/ 5185954 w 5185954"/>
              <a:gd name="connsiteY2" fmla="*/ 6866467 h 6866467"/>
              <a:gd name="connsiteX3" fmla="*/ 0 w 5185954"/>
              <a:gd name="connsiteY3" fmla="*/ 6866467 h 6866467"/>
              <a:gd name="connsiteX4" fmla="*/ 0 w 5185954"/>
              <a:gd name="connsiteY4" fmla="*/ 0 h 6866467"/>
              <a:gd name="connsiteX0" fmla="*/ 0 w 7916091"/>
              <a:gd name="connsiteY0" fmla="*/ 0 h 6866467"/>
              <a:gd name="connsiteX1" fmla="*/ 7916091 w 7916091"/>
              <a:gd name="connsiteY1" fmla="*/ 6531 h 6866467"/>
              <a:gd name="connsiteX2" fmla="*/ 5185954 w 7916091"/>
              <a:gd name="connsiteY2" fmla="*/ 6866467 h 6866467"/>
              <a:gd name="connsiteX3" fmla="*/ 0 w 7916091"/>
              <a:gd name="connsiteY3" fmla="*/ 6866467 h 6866467"/>
              <a:gd name="connsiteX4" fmla="*/ 0 w 7916091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6091" h="6866467">
                <a:moveTo>
                  <a:pt x="0" y="0"/>
                </a:moveTo>
                <a:lnTo>
                  <a:pt x="7916091" y="6531"/>
                </a:lnTo>
                <a:lnTo>
                  <a:pt x="5185954" y="6866467"/>
                </a:lnTo>
                <a:lnTo>
                  <a:pt x="0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4D96BA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30"/>
          <p:cNvSpPr/>
          <p:nvPr/>
        </p:nvSpPr>
        <p:spPr>
          <a:xfrm>
            <a:off x="5525345" y="4777933"/>
            <a:ext cx="3005879" cy="2536613"/>
          </a:xfrm>
          <a:custGeom>
            <a:avLst/>
            <a:gdLst>
              <a:gd name="connsiteX0" fmla="*/ 0 w 1817159"/>
              <a:gd name="connsiteY0" fmla="*/ 3268133 h 3268133"/>
              <a:gd name="connsiteX1" fmla="*/ 1817159 w 1817159"/>
              <a:gd name="connsiteY1" fmla="*/ 0 h 3268133"/>
              <a:gd name="connsiteX2" fmla="*/ 1817159 w 1817159"/>
              <a:gd name="connsiteY2" fmla="*/ 3268133 h 3268133"/>
              <a:gd name="connsiteX3" fmla="*/ 0 w 1817159"/>
              <a:gd name="connsiteY3" fmla="*/ 3268133 h 3268133"/>
              <a:gd name="connsiteX0" fmla="*/ 0 w 1817159"/>
              <a:gd name="connsiteY0" fmla="*/ 2536613 h 2536613"/>
              <a:gd name="connsiteX1" fmla="*/ 941947 w 1817159"/>
              <a:gd name="connsiteY1" fmla="*/ 0 h 2536613"/>
              <a:gd name="connsiteX2" fmla="*/ 1817159 w 1817159"/>
              <a:gd name="connsiteY2" fmla="*/ 2536613 h 2536613"/>
              <a:gd name="connsiteX3" fmla="*/ 0 w 1817159"/>
              <a:gd name="connsiteY3" fmla="*/ 2536613 h 2536613"/>
              <a:gd name="connsiteX0" fmla="*/ 0 w 1882473"/>
              <a:gd name="connsiteY0" fmla="*/ 2536613 h 2536613"/>
              <a:gd name="connsiteX1" fmla="*/ 1007261 w 1882473"/>
              <a:gd name="connsiteY1" fmla="*/ 0 h 2536613"/>
              <a:gd name="connsiteX2" fmla="*/ 1882473 w 1882473"/>
              <a:gd name="connsiteY2" fmla="*/ 2536613 h 2536613"/>
              <a:gd name="connsiteX3" fmla="*/ 0 w 1882473"/>
              <a:gd name="connsiteY3" fmla="*/ 2536613 h 2536613"/>
              <a:gd name="connsiteX0" fmla="*/ 0 w 3005879"/>
              <a:gd name="connsiteY0" fmla="*/ 2536613 h 2536613"/>
              <a:gd name="connsiteX1" fmla="*/ 1007261 w 3005879"/>
              <a:gd name="connsiteY1" fmla="*/ 0 h 2536613"/>
              <a:gd name="connsiteX2" fmla="*/ 3005879 w 3005879"/>
              <a:gd name="connsiteY2" fmla="*/ 2530081 h 2536613"/>
              <a:gd name="connsiteX3" fmla="*/ 0 w 3005879"/>
              <a:gd name="connsiteY3" fmla="*/ 2536613 h 25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5879" h="2536613">
                <a:moveTo>
                  <a:pt x="0" y="2536613"/>
                </a:moveTo>
                <a:lnTo>
                  <a:pt x="1007261" y="0"/>
                </a:lnTo>
                <a:lnTo>
                  <a:pt x="3005879" y="2530081"/>
                </a:lnTo>
                <a:lnTo>
                  <a:pt x="0" y="2536613"/>
                </a:lnTo>
                <a:close/>
              </a:path>
            </a:pathLst>
          </a:custGeom>
          <a:solidFill>
            <a:srgbClr val="8BC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8"/>
          <p:cNvSpPr txBox="1"/>
          <p:nvPr/>
        </p:nvSpPr>
        <p:spPr>
          <a:xfrm>
            <a:off x="726882" y="587539"/>
            <a:ext cx="600411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79" dirty="0">
                <a:solidFill>
                  <a:schemeClr val="bg1"/>
                </a:solidFill>
                <a:latin typeface="+mj-lt"/>
                <a:ea typeface="Roboto" panose="020B0604020202020204" charset="0"/>
              </a:rPr>
              <a:t>CFO COVID-19 Updates and Outreach Services 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664659" y="2594160"/>
            <a:ext cx="6126678" cy="1050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179" dirty="0">
                <a:solidFill>
                  <a:schemeClr val="bg1"/>
                </a:solidFill>
                <a:latin typeface="+mj-lt"/>
                <a:ea typeface="Roboto" panose="020B0604020202020204" charset="0"/>
              </a:rPr>
              <a:t>Facilitators: 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pc="179" dirty="0">
                <a:solidFill>
                  <a:schemeClr val="bg1"/>
                </a:solidFill>
                <a:latin typeface="+mj-lt"/>
                <a:ea typeface="Roboto" panose="020B0604020202020204" charset="0"/>
              </a:rPr>
              <a:t>Brandi </a:t>
            </a:r>
            <a:r>
              <a:rPr lang="en-US" sz="2400" b="1" spc="179" dirty="0" err="1">
                <a:solidFill>
                  <a:schemeClr val="bg1"/>
                </a:solidFill>
                <a:latin typeface="+mj-lt"/>
                <a:ea typeface="Roboto" panose="020B0604020202020204" charset="0"/>
              </a:rPr>
              <a:t>Simonaro</a:t>
            </a:r>
            <a:r>
              <a:rPr lang="en-US" sz="2400" b="1" spc="179" dirty="0">
                <a:solidFill>
                  <a:schemeClr val="bg1"/>
                </a:solidFill>
                <a:latin typeface="+mj-lt"/>
                <a:ea typeface="Roboto" panose="020B0604020202020204" charset="0"/>
              </a:rPr>
              <a:t> &amp; Rebecca Berner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719516" y="6400800"/>
            <a:ext cx="410669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spc="179" dirty="0">
                <a:solidFill>
                  <a:schemeClr val="bg1"/>
                </a:solidFill>
                <a:ea typeface="Roboto" panose="020B0604020202020204" charset="0"/>
              </a:rPr>
              <a:t>Funded by USDA SNAP, known in California as CalFresh, an equal opportunity provider and employer, and the California Department of Social Services.</a:t>
            </a:r>
          </a:p>
        </p:txBody>
      </p:sp>
    </p:spTree>
    <p:extLst>
      <p:ext uri="{BB962C8B-B14F-4D97-AF65-F5344CB8AC3E}">
        <p14:creationId xmlns:p14="http://schemas.microsoft.com/office/powerpoint/2010/main" val="409820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3327400" y="0"/>
            <a:ext cx="9677400" cy="1295400"/>
          </a:xfrm>
          <a:prstGeom prst="triangle">
            <a:avLst>
              <a:gd name="adj" fmla="val 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-1"/>
            <a:ext cx="13004800" cy="1295400"/>
          </a:xfrm>
          <a:prstGeom prst="triangle">
            <a:avLst>
              <a:gd name="adj" fmla="val 100000"/>
            </a:avLst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39" y="1296862"/>
            <a:ext cx="1300480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b="1" u="sng" dirty="0">
                <a:latin typeface="+mj-lt"/>
                <a:cs typeface="Calibri"/>
              </a:rPr>
              <a:t>Using Zoom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2661" y="3472934"/>
            <a:ext cx="25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Today’s Topic and Goals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000" y="2077283"/>
            <a:ext cx="11963400" cy="33304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Please mute yourself unless sharing</a:t>
            </a:r>
            <a:endParaRPr lang="en-US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Use "hand raising" feature if you wish to speak, or use chat box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Turn off video unless speaking </a:t>
            </a:r>
          </a:p>
        </p:txBody>
      </p:sp>
    </p:spTree>
    <p:extLst>
      <p:ext uri="{BB962C8B-B14F-4D97-AF65-F5344CB8AC3E}">
        <p14:creationId xmlns:p14="http://schemas.microsoft.com/office/powerpoint/2010/main" val="373909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3327400" y="0"/>
            <a:ext cx="9677400" cy="1295400"/>
          </a:xfrm>
          <a:prstGeom prst="triangle">
            <a:avLst>
              <a:gd name="adj" fmla="val 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-1"/>
            <a:ext cx="13004800" cy="1295400"/>
          </a:xfrm>
          <a:prstGeom prst="triangle">
            <a:avLst>
              <a:gd name="adj" fmla="val 100000"/>
            </a:avLst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376" y="1084778"/>
            <a:ext cx="1300480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b="1" u="sng" dirty="0"/>
              <a:t>Today’s Topics </a:t>
            </a:r>
            <a:endParaRPr lang="en-US" sz="5400" b="1" u="sng">
              <a:latin typeface="+mj-lt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2661" y="3472934"/>
            <a:ext cx="25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Today’s Topic and Goals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000" y="1898864"/>
            <a:ext cx="11963400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CDSS Updates 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Eligibility Updates</a:t>
            </a:r>
            <a:endParaRPr lang="en-US" sz="3600" dirty="0"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Scope of Work Requirements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Open Share: strategies, challenges, and how we can help </a:t>
            </a:r>
            <a:endParaRPr lang="en-US" sz="3600" dirty="0"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Questions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40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4D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0898" y="726435"/>
            <a:ext cx="12441609" cy="56630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u="sng" dirty="0"/>
              <a:t>CDSS COVID-19 Updates</a:t>
            </a:r>
            <a:r>
              <a:rPr lang="en-US" sz="5400" b="1" dirty="0"/>
              <a:t> </a:t>
            </a:r>
            <a:endParaRPr lang="en-US" sz="4000" b="1" dirty="0"/>
          </a:p>
          <a:p>
            <a:r>
              <a:rPr lang="en-US" sz="2800" b="1" dirty="0">
                <a:latin typeface="+mj-lt"/>
              </a:rPr>
              <a:t>D-SNAP/Disaster </a:t>
            </a:r>
            <a:r>
              <a:rPr lang="en-US" sz="2800" b="1" dirty="0" err="1">
                <a:latin typeface="+mj-lt"/>
              </a:rPr>
              <a:t>CalFresh</a:t>
            </a:r>
            <a:endParaRPr lang="en-US" sz="2800" b="1" dirty="0" err="1">
              <a:latin typeface="+mj-lt"/>
              <a:cs typeface="Calibri"/>
            </a:endParaRPr>
          </a:p>
          <a:p>
            <a:pPr marL="1143000" indent="-685800">
              <a:buFont typeface="Arial"/>
              <a:buChar char="•"/>
            </a:pPr>
            <a:r>
              <a:rPr lang="en-US" sz="2800" dirty="0">
                <a:latin typeface="+mj-lt"/>
                <a:cs typeface="Calibri"/>
              </a:rPr>
              <a:t>Extra dollars for current CF recipients OR those impacted by disaster</a:t>
            </a:r>
            <a:endParaRPr lang="en-US" sz="2800" dirty="0">
              <a:ea typeface="+mn-lt"/>
              <a:cs typeface="+mn-lt"/>
            </a:endParaRPr>
          </a:p>
          <a:p>
            <a:pPr marL="1143000" lvl="1" indent="-685800">
              <a:buFont typeface="Arial"/>
              <a:buChar char="•"/>
            </a:pPr>
            <a:r>
              <a:rPr lang="en-US" sz="2800" dirty="0">
                <a:latin typeface="+mj-lt"/>
                <a:cs typeface="Calibri"/>
              </a:rPr>
              <a:t>Must be activated by presidential declaration</a:t>
            </a:r>
            <a:endParaRPr lang="en-US" dirty="0"/>
          </a:p>
          <a:p>
            <a:endParaRPr lang="en-US" sz="2800" b="1" dirty="0">
              <a:latin typeface="+mj-lt"/>
              <a:cs typeface="Calibri"/>
            </a:endParaRPr>
          </a:p>
          <a:p>
            <a:r>
              <a:rPr lang="en-US" sz="2800" b="1" dirty="0">
                <a:latin typeface="+mj-lt"/>
                <a:cs typeface="Calibri"/>
              </a:rPr>
              <a:t>P-SNAP/Pandemic </a:t>
            </a:r>
            <a:r>
              <a:rPr lang="en-US" sz="2800" b="1" dirty="0" err="1">
                <a:latin typeface="+mj-lt"/>
                <a:cs typeface="Calibri"/>
              </a:rPr>
              <a:t>CalFresh</a:t>
            </a:r>
            <a:endParaRPr lang="en-US" sz="2800">
              <a:latin typeface="+mj-lt"/>
              <a:cs typeface="Calibri"/>
            </a:endParaRPr>
          </a:p>
          <a:p>
            <a:pPr marL="1143000" lvl="1" indent="-685800">
              <a:buFont typeface="Arial"/>
              <a:buChar char="•"/>
            </a:pPr>
            <a:r>
              <a:rPr lang="en-US" sz="2800" dirty="0">
                <a:latin typeface="+mj-lt"/>
                <a:cs typeface="Calibri"/>
              </a:rPr>
              <a:t>When schools are closed, gives additional dollars to families with children that normally receive free/reduced lunch</a:t>
            </a:r>
          </a:p>
          <a:p>
            <a:pPr lvl="1"/>
            <a:endParaRPr lang="en-US" sz="2800" dirty="0">
              <a:latin typeface="+mj-lt"/>
              <a:cs typeface="Calibri"/>
            </a:endParaRPr>
          </a:p>
          <a:p>
            <a:pPr marL="1143000" lvl="1" indent="-685800">
              <a:buFont typeface="Arial,Sans-Serif"/>
              <a:buChar char="•"/>
            </a:pPr>
            <a:r>
              <a:rPr lang="en-US" sz="2800" dirty="0">
                <a:latin typeface="+mj-lt"/>
                <a:cs typeface="Calibri"/>
              </a:rPr>
              <a:t>Neither have been activated yet</a:t>
            </a:r>
            <a:endParaRPr lang="en-US" sz="2800" dirty="0">
              <a:cs typeface="Calibri"/>
            </a:endParaRPr>
          </a:p>
          <a:p>
            <a:pPr marL="1143000" lvl="1" indent="-685800">
              <a:buFont typeface="Arial,Sans-Serif"/>
              <a:buChar char="•"/>
            </a:pPr>
            <a:r>
              <a:rPr lang="en-US" sz="2800" dirty="0">
                <a:latin typeface="+mj-lt"/>
                <a:cs typeface="Calibri"/>
              </a:rPr>
              <a:t>Your PM will communicate with you should they be activated </a:t>
            </a:r>
          </a:p>
          <a:p>
            <a:pPr marL="1143000" lvl="1" indent="-685800">
              <a:buFont typeface="Arial"/>
              <a:buChar char="•"/>
            </a:pPr>
            <a:r>
              <a:rPr lang="en-US" sz="2800" dirty="0">
                <a:latin typeface="+mj-lt"/>
                <a:cs typeface="Calibri"/>
              </a:rPr>
              <a:t>Participation varies on a county-by-county basis 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1213" y="347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 rotWithShape="1">
          <a:blip r:embed="rId3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ACF63D-67F6-4183-8083-8A4E38296DF5}"/>
              </a:ext>
            </a:extLst>
          </p:cNvPr>
          <p:cNvSpPr/>
          <p:nvPr/>
        </p:nvSpPr>
        <p:spPr>
          <a:xfrm>
            <a:off x="481567" y="1828805"/>
            <a:ext cx="11963400" cy="15028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endParaRPr lang="en-US" sz="36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93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3327400" y="0"/>
            <a:ext cx="9677400" cy="1295400"/>
          </a:xfrm>
          <a:prstGeom prst="triangle">
            <a:avLst>
              <a:gd name="adj" fmla="val 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-1"/>
            <a:ext cx="13004800" cy="1295400"/>
          </a:xfrm>
          <a:prstGeom prst="triangle">
            <a:avLst>
              <a:gd name="adj" fmla="val 100000"/>
            </a:avLst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066" y="839252"/>
            <a:ext cx="13004800" cy="15388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b="1" u="sng" dirty="0"/>
              <a:t>Eligibility Updates</a:t>
            </a:r>
            <a:endParaRPr lang="en-US" sz="5400" b="1" u="sng">
              <a:cs typeface="Calibri"/>
            </a:endParaRPr>
          </a:p>
          <a:p>
            <a:pPr algn="ctr"/>
            <a:r>
              <a:rPr lang="en-US" sz="4000" b="1" dirty="0"/>
              <a:t> </a:t>
            </a:r>
            <a:endParaRPr lang="en-US" sz="4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2661" y="3472934"/>
            <a:ext cx="25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Today’s Topic and Goals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806" y="6326465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0277403" y="6314861"/>
            <a:ext cx="685800" cy="6404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AE358F-DF72-49E2-A4D0-85EB8378B601}"/>
              </a:ext>
            </a:extLst>
          </p:cNvPr>
          <p:cNvSpPr/>
          <p:nvPr/>
        </p:nvSpPr>
        <p:spPr>
          <a:xfrm>
            <a:off x="513866" y="1668169"/>
            <a:ext cx="11963400" cy="58424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Executive Order - redeterminations suspended for 90 days </a:t>
            </a:r>
            <a:endParaRPr lang="en-US" sz="2800" b="1">
              <a:cs typeface="Calibri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Includes waiver of SAR7s &amp; REs 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Current recipients are to maintain their eligibility with no interruptions</a:t>
            </a:r>
            <a:endParaRPr lang="en-US" sz="2800" dirty="0"/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Changes do not have to be reported unless they increase benefits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Counties have flexibility</a:t>
            </a:r>
            <a:endParaRPr lang="en-US" sz="2800" b="1" dirty="0">
              <a:cs typeface="Calibri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"Good Cause" exemptions – circumstances beyond an individual's control</a:t>
            </a:r>
            <a:endParaRPr lang="en-US" sz="2800" dirty="0">
              <a:cs typeface="Calibri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Accepting documents via virtual options 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63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3327400" y="0"/>
            <a:ext cx="9677400" cy="1295400"/>
          </a:xfrm>
          <a:prstGeom prst="triangle">
            <a:avLst>
              <a:gd name="adj" fmla="val 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-1"/>
            <a:ext cx="13004800" cy="1295400"/>
          </a:xfrm>
          <a:prstGeom prst="triangle">
            <a:avLst>
              <a:gd name="adj" fmla="val 100000"/>
            </a:avLst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173" y="1127080"/>
            <a:ext cx="13004800" cy="15388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b="1" u="sng" dirty="0"/>
              <a:t>Eligibility Updates</a:t>
            </a:r>
            <a:endParaRPr lang="en-US" sz="5400" b="1" u="sng">
              <a:cs typeface="Calibri"/>
            </a:endParaRPr>
          </a:p>
          <a:p>
            <a:pPr algn="ctr"/>
            <a:r>
              <a:rPr lang="en-US" sz="4000" b="1" dirty="0"/>
              <a:t> </a:t>
            </a:r>
            <a:endParaRPr lang="en-US" sz="4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2661" y="3472934"/>
            <a:ext cx="25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Today’s Topic and Goals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AE358F-DF72-49E2-A4D0-85EB8378B601}"/>
              </a:ext>
            </a:extLst>
          </p:cNvPr>
          <p:cNvSpPr/>
          <p:nvPr/>
        </p:nvSpPr>
        <p:spPr>
          <a:xfrm>
            <a:off x="589610" y="1986295"/>
            <a:ext cx="11963400" cy="519616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cs typeface="Calibri"/>
              </a:rPr>
              <a:t>ABAWD (Able Bodied Adults Without Dependents) Rule</a:t>
            </a:r>
            <a:endParaRPr lang="en-US" b="1" dirty="0"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Would reduce benefit timeframe to 3 months for those not meeting an exemption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Implementation temporarily on hold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Counties have stopped notices 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May be implemented in future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22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3327400" y="0"/>
            <a:ext cx="9677400" cy="1295400"/>
          </a:xfrm>
          <a:prstGeom prst="triangle">
            <a:avLst>
              <a:gd name="adj" fmla="val 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-1"/>
            <a:ext cx="13004800" cy="1295400"/>
          </a:xfrm>
          <a:prstGeom prst="triangle">
            <a:avLst>
              <a:gd name="adj" fmla="val 100000"/>
            </a:avLst>
          </a:prstGeom>
          <a:solidFill>
            <a:srgbClr val="4D96BA"/>
          </a:solidFill>
          <a:ln>
            <a:solidFill>
              <a:srgbClr val="4D9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95" y="755219"/>
            <a:ext cx="13004800" cy="15388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b="1" u="sng" dirty="0"/>
              <a:t>Resources</a:t>
            </a:r>
            <a:endParaRPr lang="en-US" sz="5400" u="sng">
              <a:cs typeface="Calibri"/>
            </a:endParaRPr>
          </a:p>
          <a:p>
            <a:pPr algn="ctr"/>
            <a:r>
              <a:rPr lang="en-US" sz="4000" b="1" dirty="0"/>
              <a:t> </a:t>
            </a:r>
            <a:endParaRPr lang="en-US" sz="4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2661" y="3472934"/>
            <a:ext cx="25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Today’s Topic and Goals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AE358F-DF72-49E2-A4D0-85EB8378B601}"/>
              </a:ext>
            </a:extLst>
          </p:cNvPr>
          <p:cNvSpPr/>
          <p:nvPr/>
        </p:nvSpPr>
        <p:spPr>
          <a:xfrm>
            <a:off x="577850" y="1279036"/>
            <a:ext cx="11963400" cy="64888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cs typeface="Calibri"/>
              </a:rPr>
              <a:t>COVID-19 specific Q&amp;A doc</a:t>
            </a:r>
            <a:endParaRPr lang="en-US" sz="2800">
              <a:cs typeface="Calibri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Updated weekly 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Can contact PM/FA directly for more clarification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cs typeface="Calibri"/>
              </a:rPr>
              <a:t>Outreach strategies doc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Ideas for how to continue outreach in a virtual/limited capacity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cs typeface="Calibri"/>
              </a:rPr>
              <a:t>Newsletter – program &amp; fiscal updates 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May be more frequent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/>
              </a:rPr>
              <a:t>If you haven't received, check "Junk" folder and update "Allow" settings</a:t>
            </a:r>
          </a:p>
          <a:p>
            <a:pPr indent="-457200">
              <a:lnSpc>
                <a:spcPct val="150000"/>
              </a:lnSpc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68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4D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379" y="267396"/>
            <a:ext cx="12441609" cy="1538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u="sng" dirty="0"/>
              <a:t>Scope of Work </a:t>
            </a:r>
            <a:endParaRPr lang="en-US" sz="5400" b="1" u="sng">
              <a:cs typeface="Calibri"/>
            </a:endParaRPr>
          </a:p>
          <a:p>
            <a:pPr algn="ctr"/>
            <a:r>
              <a:rPr lang="en-US" sz="4000" b="1" dirty="0">
                <a:latin typeface="+mj-lt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81213" y="347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 rotWithShape="1">
          <a:blip r:embed="rId3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4AFDB0-7E3B-4105-BFBF-2B13138B8004}"/>
              </a:ext>
            </a:extLst>
          </p:cNvPr>
          <p:cNvSpPr/>
          <p:nvPr/>
        </p:nvSpPr>
        <p:spPr>
          <a:xfrm>
            <a:off x="480711" y="1125098"/>
            <a:ext cx="11963400" cy="5657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cs typeface="Calibri"/>
              </a:rPr>
              <a:t>CDSS is aware SOW numbers may fluctuate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cs typeface="Calibri"/>
              </a:rPr>
              <a:t>Recognizes that organizations may not meet SOW target goals 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cs typeface="Calibri"/>
              </a:rPr>
              <a:t>Has affirmed that primary focus should be in assisting clients however you can 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cs typeface="Calibri"/>
              </a:rPr>
              <a:t>Creativity is encouraged 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37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209</Words>
  <Application>Microsoft Office PowerPoint</Application>
  <PresentationFormat>Custom</PresentationFormat>
  <Paragraphs>53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CalFresh Outreach Confidentiality &amp; Civil Rights</dc:title>
  <dc:creator>Brandi N Simonaro</dc:creator>
  <cp:lastModifiedBy>Andrea C Rosales</cp:lastModifiedBy>
  <cp:revision>614</cp:revision>
  <dcterms:created xsi:type="dcterms:W3CDTF">2006-08-16T00:00:00Z</dcterms:created>
  <dcterms:modified xsi:type="dcterms:W3CDTF">2020-04-20T21:40:02Z</dcterms:modified>
  <dc:identifier>DADS7ufxtvs</dc:identifier>
</cp:coreProperties>
</file>